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68EE-B068-49C3-857F-9A5D1C1323F3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F0DAC-A747-494D-96BC-05E47021A6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8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0DAC-A747-494D-96BC-05E47021A6F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72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" y="6872"/>
            <a:ext cx="9129636" cy="685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484783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Отчёт о проведённых мероприятиях за </a:t>
            </a:r>
            <a:r>
              <a:rPr lang="ru-RU" sz="3600" dirty="0" smtClean="0"/>
              <a:t>февраль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4115" y="3244334"/>
            <a:ext cx="4988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Учитель-логопед: Маркова Т. А.</a:t>
            </a:r>
          </a:p>
        </p:txBody>
      </p:sp>
    </p:spTree>
    <p:extLst>
      <p:ext uri="{BB962C8B-B14F-4D97-AF65-F5344CB8AC3E}">
        <p14:creationId xmlns:p14="http://schemas.microsoft.com/office/powerpoint/2010/main" val="22853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" y="4763"/>
            <a:ext cx="9505056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548680"/>
            <a:ext cx="645324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/>
              <a:t>Викторина </a:t>
            </a:r>
            <a:r>
              <a:rPr lang="ru-RU" sz="3200" b="1" dirty="0" smtClean="0"/>
              <a:t>«Сказки А. С. Пушкина»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340768"/>
            <a:ext cx="41947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10 </a:t>
            </a:r>
            <a:r>
              <a:rPr lang="ru-RU" sz="2000" dirty="0"/>
              <a:t>февраля </a:t>
            </a:r>
            <a:r>
              <a:rPr lang="ru-RU" sz="2000" dirty="0" smtClean="0"/>
              <a:t>прошла </a:t>
            </a:r>
            <a:r>
              <a:rPr lang="ru-RU" sz="2000" dirty="0"/>
              <a:t>викторина </a:t>
            </a:r>
            <a:r>
              <a:rPr lang="ru-RU" sz="2000" dirty="0" smtClean="0"/>
              <a:t>«Сказки А. С. Пушкина</a:t>
            </a:r>
            <a:r>
              <a:rPr lang="ru-RU" sz="2000" dirty="0"/>
              <a:t>». В начале мероприятия </a:t>
            </a:r>
            <a:r>
              <a:rPr lang="ru-RU" sz="2000" dirty="0" smtClean="0"/>
              <a:t>дети подготовительной группы разделились на две команды «Лукоморье» и «Золотая рыбка» и отправились </a:t>
            </a:r>
            <a:r>
              <a:rPr lang="ru-RU" sz="2000" dirty="0"/>
              <a:t>в путешествие по волшебному миру его сказок, где их ждали разнообразные приключения и интересные задания. Дети отвечали на вопросы викторины ,отгадывали сказки по различным отрывкам, угадывали персонажей сказок по описанию. Дети блестяще справились со всеми заданиями, показали хорошее знание произведений писателя.</a:t>
            </a:r>
          </a:p>
        </p:txBody>
      </p:sp>
      <p:pic>
        <p:nvPicPr>
          <p:cNvPr id="2051" name="Picture 3" descr="C:\Users\admin\Desktop\20260209_091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959" y="193483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3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265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2089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/>
              <a:t>Логопедический досуг для детей подготовительной группы "Масленица"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700808"/>
            <a:ext cx="4214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Масленица – это один из самых веселых народных мероприятий, которое завершает зимнюю череду праздников и предвещает о начале весны!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рамках ежегодной масленичной недели </a:t>
            </a:r>
            <a:r>
              <a:rPr lang="ru-RU" sz="2000" dirty="0" smtClean="0"/>
              <a:t>был проведен логопедический досуг для детей подготовительной группы</a:t>
            </a:r>
            <a:r>
              <a:rPr lang="ru-RU" sz="2000" dirty="0"/>
              <a:t>. </a:t>
            </a:r>
            <a:r>
              <a:rPr lang="ru-RU" sz="2000" dirty="0" smtClean="0"/>
              <a:t>Дети разделились на две команды. Команды зарабатывали баллы выполняя задания, отвечали на вопросы о традициях праздника, отгадывали загадки и т.д.  </a:t>
            </a:r>
            <a:endParaRPr lang="ru-RU" sz="2000" dirty="0"/>
          </a:p>
        </p:txBody>
      </p:sp>
      <p:pic>
        <p:nvPicPr>
          <p:cNvPr id="3075" name="Picture 3" descr="C:\Users\admin\Desktop\20260216_092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50" y="2268950"/>
            <a:ext cx="4517680" cy="33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265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12879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Литературная </a:t>
            </a:r>
            <a:r>
              <a:rPr lang="ru-RU" sz="2800" b="1" dirty="0"/>
              <a:t>гостиная "По страницам книг А.Л. </a:t>
            </a:r>
            <a:r>
              <a:rPr lang="ru-RU" sz="2800" b="1" dirty="0" smtClean="0"/>
              <a:t>Барто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3344" y="1556792"/>
            <a:ext cx="3829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17 февраля исполняется </a:t>
            </a:r>
            <a:r>
              <a:rPr lang="ru-RU" dirty="0" smtClean="0"/>
              <a:t>120 </a:t>
            </a:r>
            <a:r>
              <a:rPr lang="ru-RU" dirty="0"/>
              <a:t>лет со дня рождения </a:t>
            </a:r>
            <a:r>
              <a:rPr lang="ru-RU" dirty="0"/>
              <a:t>А.Л.Барто</a:t>
            </a:r>
            <a:r>
              <a:rPr lang="ru-RU" dirty="0"/>
              <a:t>. На стихах Агнии Львовны </a:t>
            </a:r>
            <a:r>
              <a:rPr lang="ru-RU" dirty="0"/>
              <a:t>Барто</a:t>
            </a:r>
            <a:r>
              <a:rPr lang="ru-RU" dirty="0"/>
              <a:t> выросло не одно поколение детей. Осмысливая её произведения, ребенок может научиться мыслить и оценивать свои поступки. </a:t>
            </a:r>
            <a:r>
              <a:rPr lang="ru-RU" dirty="0" smtClean="0"/>
              <a:t>Она </a:t>
            </a:r>
            <a:r>
              <a:rPr lang="ru-RU" dirty="0"/>
              <a:t>писала о детях и для детей.  </a:t>
            </a:r>
            <a:r>
              <a:rPr lang="ru-RU" dirty="0" smtClean="0"/>
              <a:t>их </a:t>
            </a:r>
            <a:r>
              <a:rPr lang="ru-RU" dirty="0"/>
              <a:t>страницам любимых книг</a:t>
            </a:r>
            <a:r>
              <a:rPr lang="ru-RU" dirty="0" smtClean="0"/>
              <a:t>.. </a:t>
            </a:r>
            <a:r>
              <a:rPr lang="ru-RU" dirty="0"/>
              <a:t>Из мероприятия дети узнали много нового и полезно для себя. На протяжении всего мероприятия дети активно </a:t>
            </a:r>
            <a:r>
              <a:rPr lang="ru-RU" dirty="0" smtClean="0"/>
              <a:t>участвовали, отвечали на вопросы, выполняли задания, рассказывали стихи, </a:t>
            </a:r>
            <a:r>
              <a:rPr lang="ru-RU" dirty="0"/>
              <a:t>каждый ребенок остался с отличным и веселым </a:t>
            </a:r>
            <a:r>
              <a:rPr lang="ru-RU" dirty="0" smtClean="0"/>
              <a:t>настроением.</a:t>
            </a:r>
            <a:endParaRPr lang="ru-RU" dirty="0"/>
          </a:p>
        </p:txBody>
      </p:sp>
      <p:pic>
        <p:nvPicPr>
          <p:cNvPr id="4099" name="Picture 3" descr="C:\Users\admin\Desktop\20260217_101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14" y="1571648"/>
            <a:ext cx="1930524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20260217_102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8948"/>
            <a:ext cx="2880320" cy="21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7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4" y="0"/>
            <a:ext cx="91265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69127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Мастер-класс </a:t>
            </a:r>
            <a:r>
              <a:rPr lang="ru-RU" sz="2800" b="1" dirty="0"/>
              <a:t>для детей старшей группы "Подарок для мальчиков"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700808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23 февраля — праздник мужества, храбрости, смелости и отваги</a:t>
            </a:r>
            <a:r>
              <a:rPr lang="ru-RU" sz="2400" dirty="0" smtClean="0"/>
              <a:t>!</a:t>
            </a:r>
            <a:endParaRPr lang="ru-RU" sz="2400" dirty="0"/>
          </a:p>
          <a:p>
            <a:r>
              <a:rPr lang="ru-RU" sz="2400" dirty="0" smtClean="0"/>
              <a:t>Девочки старшей группы приготовили подарок мальчикам «Галстук». </a:t>
            </a:r>
            <a:r>
              <a:rPr lang="ru-RU" sz="2400" dirty="0"/>
              <a:t>Такие оригинальные и полезные сувениры </a:t>
            </a:r>
            <a:r>
              <a:rPr lang="ru-RU" sz="2400" dirty="0" smtClean="0"/>
              <a:t>девочки подарили мальчикам в </a:t>
            </a:r>
            <a:r>
              <a:rPr lang="ru-RU" sz="2400" dirty="0"/>
              <a:t>честь самого мужского праздника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Очень яркие и красивые галстуки получились у </a:t>
            </a:r>
            <a:r>
              <a:rPr lang="ru-RU" sz="2400" dirty="0" smtClean="0"/>
              <a:t>девочек. Мальчики были довольны подаркам! </a:t>
            </a:r>
            <a:endParaRPr lang="ru-RU" sz="2400" dirty="0"/>
          </a:p>
        </p:txBody>
      </p:sp>
      <p:pic>
        <p:nvPicPr>
          <p:cNvPr id="5123" name="Picture 3" descr="C:\Users\admin\Desktop\20260219_1113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8"/>
          <a:stretch/>
        </p:blipFill>
        <p:spPr bwMode="auto">
          <a:xfrm>
            <a:off x="467543" y="1700808"/>
            <a:ext cx="330696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" y="0"/>
            <a:ext cx="91265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6672"/>
            <a:ext cx="727280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Мастер-класс для  детей </a:t>
            </a:r>
            <a:r>
              <a:rPr lang="ru-RU" sz="2800" b="1" dirty="0" smtClean="0"/>
              <a:t>подготовительной группы "</a:t>
            </a:r>
            <a:r>
              <a:rPr lang="ru-RU" sz="2800" b="1" dirty="0"/>
              <a:t>Открытка для мальчиков"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844824"/>
            <a:ext cx="4211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23 февраля – День защитника Отечества. В этот день мы поздравляем всех мужчин </a:t>
            </a:r>
            <a:r>
              <a:rPr lang="ru-RU" sz="2000" dirty="0" smtClean="0"/>
              <a:t> и мальчиков с </a:t>
            </a:r>
            <a:r>
              <a:rPr lang="ru-RU" sz="2000" dirty="0"/>
              <a:t>праздником</a:t>
            </a:r>
            <a:r>
              <a:rPr lang="ru-RU" sz="2000" dirty="0" smtClean="0"/>
              <a:t>. В </a:t>
            </a:r>
            <a:r>
              <a:rPr lang="ru-RU" sz="2000" dirty="0"/>
              <a:t>преддверии этого праздника </a:t>
            </a:r>
            <a:r>
              <a:rPr lang="ru-RU" sz="2000" dirty="0" smtClean="0"/>
              <a:t>девочки </a:t>
            </a:r>
            <a:r>
              <a:rPr lang="ru-RU" sz="2000" dirty="0"/>
              <a:t>изготовили замечательные поздравительные </a:t>
            </a:r>
            <a:r>
              <a:rPr lang="ru-RU" sz="2000" dirty="0" smtClean="0"/>
              <a:t>открытки.</a:t>
            </a:r>
            <a:endParaRPr lang="ru-RU" sz="2000" dirty="0"/>
          </a:p>
          <a:p>
            <a:r>
              <a:rPr lang="ru-RU" sz="2000" dirty="0"/>
              <a:t>За основу, для нашей открытки, взяли </a:t>
            </a:r>
            <a:r>
              <a:rPr lang="ru-RU" sz="2000" dirty="0" smtClean="0"/>
              <a:t>цветную бумагу </a:t>
            </a:r>
            <a:r>
              <a:rPr lang="ru-RU" sz="2000" dirty="0"/>
              <a:t>разного цвета, </a:t>
            </a:r>
            <a:r>
              <a:rPr lang="ru-RU" sz="2000" dirty="0" smtClean="0"/>
              <a:t>и </a:t>
            </a:r>
            <a:r>
              <a:rPr lang="ru-RU" sz="2000" dirty="0"/>
              <a:t>заранее </a:t>
            </a:r>
            <a:r>
              <a:rPr lang="ru-RU" sz="2000" dirty="0" smtClean="0"/>
              <a:t>заготовленные картинки для оформления открытки и поздравления. Открытки получились красивыми. Мальчики были рады получить открытки от девочек.</a:t>
            </a:r>
            <a:endParaRPr lang="ru-RU" sz="2000" dirty="0"/>
          </a:p>
        </p:txBody>
      </p:sp>
      <p:pic>
        <p:nvPicPr>
          <p:cNvPr id="6148" name="Picture 4" descr="C:\Users\admin\Desktop\20260220_112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269940" cy="43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46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400</Words>
  <Application>Microsoft Office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2026-02-27T11:41:14Z</dcterms:created>
  <dcterms:modified xsi:type="dcterms:W3CDTF">2026-02-27T13:12:23Z</dcterms:modified>
</cp:coreProperties>
</file>