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714" autoAdjust="0"/>
  </p:normalViewPr>
  <p:slideViewPr>
    <p:cSldViewPr>
      <p:cViewPr>
        <p:scale>
          <a:sx n="82" d="100"/>
          <a:sy n="82" d="100"/>
        </p:scale>
        <p:origin x="-1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FA22F-45EF-4905-8AFF-2854C74C1A89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08662-3BDD-46D4-8731-2CC9507F8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2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08662-3BDD-46D4-8731-2CC9507F84E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08662-3BDD-46D4-8731-2CC9507F84E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08662-3BDD-46D4-8731-2CC9507F84E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08662-3BDD-46D4-8731-2CC9507F84E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08662-3BDD-46D4-8731-2CC9507F84E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08662-3BDD-46D4-8731-2CC9507F84E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08662-3BDD-46D4-8731-2CC9507F84E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08662-3BDD-46D4-8731-2CC9507F84E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08662-3BDD-46D4-8731-2CC9507F84E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08662-3BDD-46D4-8731-2CC9507F84E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08662-3BDD-46D4-8731-2CC9507F84E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1500165" y="2636912"/>
            <a:ext cx="642942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создания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мультфильмов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детьми дошкольного возраста</a:t>
            </a:r>
            <a:r>
              <a:rPr kumimoji="0" lang="ru-RU" sz="4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62068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«Зырянский детский сад» Зырянского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57332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Перминова К.В.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42853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совместной работы по созданию мультфильма  </a:t>
            </a:r>
            <a:endParaRPr lang="ru-RU" sz="3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428736"/>
            <a:ext cx="64294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творческого потенциала воспитанников;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мыслительного процесса и познавательного интереса;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эстетических способностей;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создании мультфильма, истории мультипликации;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работы в творческом коллективе с распределением ролей и задач.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40962" name="Picture 2" descr="C:\Users\user\Desktop\kino_1_5e4150d19a4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928670"/>
            <a:ext cx="6786610" cy="57365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214290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7429552" cy="2286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мультфильма – это многогранный процесс, интегрирующий в себе разнообразные виды детской деятельности: речевую, игровую, познавательную, изобразительную, музыкальную и др.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hello_html_m68193bb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339863"/>
            <a:ext cx="6000760" cy="4518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7169" name="Picture 1" descr="C:\Users\user\Desktop\0003-003-Animatsija-multiplikatsi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5" y="142852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создания мультфильма состоит из нескольких этапов:</a:t>
            </a:r>
            <a:endParaRPr lang="ru-RU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413338"/>
            <a:ext cx="67151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 с детьми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сценария, обсуждение  персонажей и декораций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персонажей и декораций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Съемка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отснятого материала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Озвучивание мультфильма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0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Предварительная работа</a:t>
            </a:r>
            <a:endParaRPr lang="ru-RU" sz="3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642918"/>
            <a:ext cx="77153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 на тему о мультипликации: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история мультипликации,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профессии взрослых, участвующих в создании мультфильма;</a:t>
            </a:r>
          </a:p>
          <a:p>
            <a:pPr>
              <a:buFont typeface="Calibri" pitchFamily="34" charset="0"/>
              <a:buNone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Просмотр различных мультфильмов (рисованных, пластилиновых, кукольных, компьютерных,  3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Calibri" pitchFamily="34" charset="0"/>
              <a:buNone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Знакомство с фотоаппаратом, основными правилами пользования им;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Выбор сценария, обсуждение персонажей и декораций;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Создание персонажей и декораций.</a:t>
            </a:r>
          </a:p>
          <a:p>
            <a:pPr>
              <a:buFont typeface="Calibri" pitchFamily="34" charset="0"/>
              <a:buNone/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Рисунок 4" descr="ramka-5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827"/>
          <a:stretch>
            <a:fillRect/>
          </a:stretch>
        </p:blipFill>
        <p:spPr bwMode="auto">
          <a:xfrm>
            <a:off x="3635375" y="5373688"/>
            <a:ext cx="51847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214290"/>
            <a:ext cx="4500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СЪЁМКА</a:t>
            </a:r>
            <a:endParaRPr lang="ru-RU" sz="3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57224" y="928671"/>
            <a:ext cx="750099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больше детализация движения персонажа, тем движения будут естественными, плавными;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съемки необходимо следить, чтобы статичные предметы (фон) не двигались;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забывать, что в декорациях могут происходить изменения (подул ветер – дерево закачалось);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кадр не должны попадать посторонние предметы, руки аниматоров, тени;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движения персонажей получились четкими, снимать нужно с одной точки, зафиксировав фотоаппарат (желательно в штативе), не удаляя и не приближая изображение.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user\Desktop\899a81f8dd2639679da03563661150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4224" y="4214818"/>
            <a:ext cx="364690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7554" y="142852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МОНТАЖ</a:t>
            </a:r>
            <a:endParaRPr lang="ru-RU" sz="3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928670"/>
            <a:ext cx="5929354" cy="515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монтажа: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 Movie Maker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Sony Vegas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Coral video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Movavi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Киностудия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 Live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algn="ctr">
              <a:lnSpc>
                <a:spcPct val="90000"/>
              </a:lnSpc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Сохраните видео в следующем формате: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MPEG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WMV;  WMX;  MOV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имеющиеся фотографии, аудиозаписи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сохраните в единой папке!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age004[1]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196752"/>
            <a:ext cx="2764822" cy="23424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357166"/>
            <a:ext cx="57150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Озвучивание мультфильма</a:t>
            </a:r>
            <a:endParaRPr lang="ru-RU" sz="3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первый снег\562fa1cb2bc59f8807a29d42dd1322ca21dcf75f9f7dcf4b1a14c9429316f48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357430"/>
            <a:ext cx="5896882" cy="3293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593699860_6-p-nezhnii-fon-dlya-prezentatsii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1" y="285728"/>
            <a:ext cx="74295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Последний этап - </a:t>
            </a:r>
          </a:p>
          <a:p>
            <a:pPr algn="ctr">
              <a:defRPr/>
            </a:pPr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музыкальное сопровождение, титры.</a:t>
            </a:r>
          </a:p>
        </p:txBody>
      </p:sp>
      <p:pic>
        <p:nvPicPr>
          <p:cNvPr id="36869" name="Picture 5" descr="C:\Users\user\Desktop\1586354171_33-p-veselie-muzikalnie-foni-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714620"/>
            <a:ext cx="3929066" cy="3929066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143116"/>
            <a:ext cx="4357718" cy="292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286</Words>
  <Application>Microsoft Office PowerPoint</Application>
  <PresentationFormat>Экран (4:3)</PresentationFormat>
  <Paragraphs>62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21</cp:revision>
  <dcterms:created xsi:type="dcterms:W3CDTF">2020-11-17T18:31:52Z</dcterms:created>
  <dcterms:modified xsi:type="dcterms:W3CDTF">2025-10-13T13:30:11Z</dcterms:modified>
</cp:coreProperties>
</file>