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5" r:id="rId8"/>
    <p:sldId id="262" r:id="rId9"/>
    <p:sldId id="263" r:id="rId10"/>
    <p:sldId id="264" r:id="rId11"/>
    <p:sldId id="269" r:id="rId12"/>
    <p:sldId id="266" r:id="rId13"/>
    <p:sldId id="272" r:id="rId14"/>
    <p:sldId id="270" r:id="rId15"/>
    <p:sldId id="271" r:id="rId16"/>
    <p:sldId id="267" r:id="rId17"/>
    <p:sldId id="275" r:id="rId18"/>
    <p:sldId id="276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21A8-0B1A-47AD-A4EF-2B6BCC1CE705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28EF-BF4F-4E32-87F9-611767A67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3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121A8-0B1A-47AD-A4EF-2B6BCC1CE705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928EF-BF4F-4E32-87F9-611767A67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8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b="1">
                <a:solidFill>
                  <a:schemeClr val="bg1"/>
                </a:solidFill>
                <a:latin typeface="Arial Black" panose="020B0A04020102020204" pitchFamily="34" charset="0"/>
              </a:rPr>
              <a:t>МУНИЦИПАЛЬНОЕ БЮДЖЕТНОЕ ОБРАЗОВАТЕЛЬНОЕ УЧРЕЖДЕНИЕ </a:t>
            </a:r>
            <a:br>
              <a:rPr lang="ru-RU" sz="1200" b="1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1200" b="1">
                <a:solidFill>
                  <a:schemeClr val="bg1"/>
                </a:solidFill>
                <a:latin typeface="Arial Black" panose="020B0A04020102020204" pitchFamily="34" charset="0"/>
              </a:rPr>
              <a:t>ДОПОЛНИТЕЛЬНОГО ОБРАЗОВАНИЯ ДВОРЕЦ ШКОЛЬНИКОВ </a:t>
            </a:r>
            <a:br>
              <a:rPr lang="ru-RU" sz="1200" b="1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1200" b="1">
                <a:solidFill>
                  <a:schemeClr val="bg1"/>
                </a:solidFill>
                <a:latin typeface="Arial Black" panose="020B0A04020102020204" pitchFamily="34" charset="0"/>
              </a:rPr>
              <a:t>БУГУЛЬМИНСКОГО МУНИЦИПАЛЬНОГО РАЙОНА РЕСПУБЛИКИ ТАТАРСТАН</a:t>
            </a:r>
            <a:endParaRPr lang="ru-RU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16711"/>
          <a:stretch/>
        </p:blipFill>
        <p:spPr>
          <a:xfrm>
            <a:off x="0" y="597408"/>
            <a:ext cx="9144000" cy="566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4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8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A3AF8-A8DD-45C5-9FD4-D6E05672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A18C8D-122E-46EB-9F62-5179299E8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0" r="64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13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76C217-B8D9-475C-AD29-84797A8E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23"/>
            <a:ext cx="9144000" cy="68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76276-B15A-4440-8457-078B872A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49DDEE-A14B-42D5-822A-9619B6AAE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" t="4005" r="172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9EB6D-1B92-4EAE-B3C2-87367865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8B16341A-5058-4399-A7F0-CDF3B6FBB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564000"/>
              </p:ext>
            </p:extLst>
          </p:nvPr>
        </p:nvGraphicFramePr>
        <p:xfrm>
          <a:off x="92074" y="92075"/>
          <a:ext cx="9051926" cy="674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Точечный рисунок" r:id="rId3" imgW="6858000" imgH="6296040" progId="Paint.Picture">
                  <p:embed/>
                </p:oleObj>
              </mc:Choice>
              <mc:Fallback>
                <p:oleObj name="Точечный рисунок" r:id="rId3" imgW="6858000" imgH="6296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4" y="92075"/>
                        <a:ext cx="9051926" cy="6743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06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84199-17FA-4C62-8222-E860534F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2A7519-72AD-4730-82D9-261F39EAA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2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i="1">
                <a:solidFill>
                  <a:schemeClr val="bg1"/>
                </a:solidFill>
                <a:latin typeface="Arial Black" panose="020B0A04020102020204" pitchFamily="34" charset="0"/>
                <a:cs typeface="Shonar Bangla" panose="020B0502040204020203" pitchFamily="34" charset="0"/>
              </a:rPr>
              <a:t>КАК  СОЗДАТЬ КРОССЕНС? </a:t>
            </a:r>
            <a:br>
              <a:rPr lang="ru-RU" sz="2600" i="1">
                <a:solidFill>
                  <a:schemeClr val="bg1"/>
                </a:solidFill>
                <a:latin typeface="Arial Black" panose="020B0A04020102020204" pitchFamily="34" charset="0"/>
                <a:cs typeface="Shonar Bangla" panose="020B0502040204020203" pitchFamily="34" charset="0"/>
              </a:rPr>
            </a:br>
            <a:endParaRPr lang="ru-RU" sz="2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6ADD2-0BA5-4833-8B9D-4E272CE4F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BDBE18-FD26-4AAC-888F-6DC29582A9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71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03749-B93D-4433-90D4-BF73E609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EAB1F2-2F84-4804-AD38-8C9E8F647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7" b="50000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05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i="1">
                <a:solidFill>
                  <a:schemeClr val="bg1"/>
                </a:solidFill>
                <a:latin typeface="Arial Black" panose="020B0A04020102020204" pitchFamily="34" charset="0"/>
                <a:cs typeface="Shonar Bangla" panose="020B0502040204020203" pitchFamily="34" charset="0"/>
              </a:rPr>
              <a:t>ПРИМЕНЕНИЕ КРОССЕНСА </a:t>
            </a:r>
            <a:br>
              <a:rPr lang="ru-RU" i="1">
                <a:solidFill>
                  <a:schemeClr val="bg1"/>
                </a:solidFill>
                <a:latin typeface="Arial Black" panose="020B0A04020102020204" pitchFamily="34" charset="0"/>
                <a:cs typeface="Shonar Bangla" panose="020B0502040204020203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latin typeface="Arial Black" panose="020B0A04020102020204" pitchFamily="34" charset="0"/>
              </a:rPr>
              <a:t>Владимир Бусленко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8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i="1">
                <a:solidFill>
                  <a:schemeClr val="bg1"/>
                </a:solidFill>
                <a:latin typeface="Arial Black" panose="020B0A04020102020204" pitchFamily="34" charset="0"/>
              </a:rPr>
              <a:t>Кроссворд –пересечение слов</a:t>
            </a:r>
            <a:endParaRPr lang="ru-RU" sz="2000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2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A37E435-7677-462B-B963-1770B03C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75163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1B09363-2AFF-49AB-B098-CFDB2615B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014637"/>
              </p:ext>
            </p:extLst>
          </p:nvPr>
        </p:nvGraphicFramePr>
        <p:xfrm>
          <a:off x="865632" y="1397000"/>
          <a:ext cx="7827264" cy="34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088">
                  <a:extLst>
                    <a:ext uri="{9D8B030D-6E8A-4147-A177-3AD203B41FA5}">
                      <a16:colId xmlns:a16="http://schemas.microsoft.com/office/drawing/2014/main" val="2576845996"/>
                    </a:ext>
                  </a:extLst>
                </a:gridCol>
                <a:gridCol w="2609088">
                  <a:extLst>
                    <a:ext uri="{9D8B030D-6E8A-4147-A177-3AD203B41FA5}">
                      <a16:colId xmlns:a16="http://schemas.microsoft.com/office/drawing/2014/main" val="905881089"/>
                    </a:ext>
                  </a:extLst>
                </a:gridCol>
                <a:gridCol w="2609088">
                  <a:extLst>
                    <a:ext uri="{9D8B030D-6E8A-4147-A177-3AD203B41FA5}">
                      <a16:colId xmlns:a16="http://schemas.microsoft.com/office/drawing/2014/main" val="644643906"/>
                    </a:ext>
                  </a:extLst>
                </a:gridCol>
              </a:tblGrid>
              <a:tr h="3418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051708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092DFE-C3E1-42B5-869E-FAEE76052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36" y="1987375"/>
            <a:ext cx="2399040" cy="21250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7997AD-C4B8-4A54-B832-7829A703F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767" y="1731264"/>
            <a:ext cx="2335785" cy="27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2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8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F6D360-DB27-42B4-B66A-3E9366243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39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8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4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02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5717</TotalTime>
  <Words>30</Words>
  <Application>Microsoft Office PowerPoint</Application>
  <PresentationFormat>Экран (4:3)</PresentationFormat>
  <Paragraphs>6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Shonar Bangla</vt:lpstr>
      <vt:lpstr>Тема Office</vt:lpstr>
      <vt:lpstr>Точечный рисунок</vt:lpstr>
      <vt:lpstr>МУНИЦИПАЛЬНОЕ БЮДЖЕТНОЕ ОБРАЗОВАТЕЛЬНОЕ УЧРЕЖДЕНИЕ  ДОПОЛНИТЕЛЬНОГО ОБРАЗОВАНИЯ ДВОРЕЦ ШКОЛЬНИКОВ  БУГУЛЬМИНСКОГО МУНИЦИПАЛЬНОГО РАЙОНА РЕСПУБЛИКИ ТАТАРСТАН</vt:lpstr>
      <vt:lpstr>Владимир Бусленко</vt:lpstr>
      <vt:lpstr>Кроссворд –пересечение слов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 СОЗДАТЬ КРОССЕНС?  </vt:lpstr>
      <vt:lpstr>Презентация PowerPoint</vt:lpstr>
      <vt:lpstr>Презентация PowerPoint</vt:lpstr>
      <vt:lpstr>ПРИМЕНЕНИЕ КРОССЕНСА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 ДОПОЛНИТЕЛЬНОГО ОБРАЗОВАНИЯ ДВОРЕЦ ШКОЛЬНИКОВ  БУГУЛЬМИНСКОГО МУНИЦИПАЛЬНОГО РАЙОНА РЕСПУБЛИКИ ТАТАРСТАН</dc:title>
  <dc:creator>пк</dc:creator>
  <cp:lastModifiedBy>user</cp:lastModifiedBy>
  <cp:revision>8</cp:revision>
  <dcterms:created xsi:type="dcterms:W3CDTF">2018-08-31T17:28:50Z</dcterms:created>
  <dcterms:modified xsi:type="dcterms:W3CDTF">2025-04-22T02:26:02Z</dcterms:modified>
</cp:coreProperties>
</file>