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D17F9-CEDD-469F-A628-A50E77A00B03}" type="datetimeFigureOut">
              <a:rPr lang="ru-RU" smtClean="0"/>
              <a:t>01.10.2025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DE56D-0AC4-4487-9405-BF7ADB75F6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218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DE56D-0AC4-4487-9405-BF7ADB75F6D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125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48"/>
            <a:ext cx="9180516" cy="686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2056938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Отчёт о проведённых мероприятиях за сентябрь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0072" y="37170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Учитель-логопед: Маркова Т. 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419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3175"/>
            <a:ext cx="91821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0784" y="239636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Викторина посвящённая Дню Знаний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760528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 сентября в нашем детском </a:t>
            </a:r>
            <a:r>
              <a:rPr lang="ru-RU" sz="2400" dirty="0" smtClean="0"/>
              <a:t>саду для детей подготовительной группы </a:t>
            </a:r>
            <a:r>
              <a:rPr lang="ru-RU" sz="2400" dirty="0"/>
              <a:t>прошла </a:t>
            </a:r>
            <a:r>
              <a:rPr lang="ru-RU" sz="2400" dirty="0" smtClean="0"/>
              <a:t>интеллектуальная викторина посвящённая </a:t>
            </a:r>
            <a:r>
              <a:rPr lang="ru-RU" sz="2400" dirty="0"/>
              <a:t>Дню Знаний. </a:t>
            </a:r>
            <a:r>
              <a:rPr lang="ru-RU" sz="2400" dirty="0" smtClean="0"/>
              <a:t>Ребята  </a:t>
            </a:r>
            <a:r>
              <a:rPr lang="ru-RU" sz="2400" dirty="0"/>
              <a:t>вместе отвечали на вопросы, отгадывали загадки </a:t>
            </a:r>
            <a:r>
              <a:rPr lang="ru-RU" sz="2400" dirty="0" smtClean="0"/>
              <a:t>и ребусы про школу и школьные принадлежности.  </a:t>
            </a:r>
            <a:r>
              <a:rPr lang="ru-RU" sz="2400" dirty="0"/>
              <a:t>Это мероприятие </a:t>
            </a:r>
            <a:r>
              <a:rPr lang="ru-RU" sz="2400" dirty="0" smtClean="0"/>
              <a:t>подарило </a:t>
            </a:r>
            <a:r>
              <a:rPr lang="ru-RU" sz="2400" dirty="0"/>
              <a:t>детям массу положительных эмоций и впечатлений.</a:t>
            </a:r>
          </a:p>
        </p:txBody>
      </p:sp>
      <p:pic>
        <p:nvPicPr>
          <p:cNvPr id="3076" name="Picture 4" descr="C:\Users\admin\Desktop\20250908_0946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1"/>
          <a:stretch/>
        </p:blipFill>
        <p:spPr bwMode="auto">
          <a:xfrm rot="5400000">
            <a:off x="4218904" y="2701976"/>
            <a:ext cx="344249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302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821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Международный день грамотности День грамотности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250" y="1268760"/>
            <a:ext cx="4455790" cy="48965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 smtClean="0"/>
              <a:t>8 сентября в </a:t>
            </a:r>
            <a:r>
              <a:rPr lang="ru-RU" sz="2800" dirty="0"/>
              <a:t>подготовительной группе прошло замечательное мероприятие, посвященное Дню грамотности! </a:t>
            </a:r>
            <a:r>
              <a:rPr lang="ru-RU" sz="2800" dirty="0" smtClean="0"/>
              <a:t>Дети узнали, что </a:t>
            </a:r>
            <a:r>
              <a:rPr lang="ru-RU" sz="2800" dirty="0"/>
              <a:t>значит быть грамотным человеком и почему это так важно в нашей жизни. </a:t>
            </a:r>
            <a:r>
              <a:rPr lang="ru-RU" sz="2800" dirty="0" smtClean="0"/>
              <a:t>В ходе мероприятия дети повторили </a:t>
            </a:r>
            <a:r>
              <a:rPr lang="ru-RU" sz="2800" dirty="0"/>
              <a:t>пословицы и поговорки, играли в </a:t>
            </a:r>
            <a:r>
              <a:rPr lang="ru-RU" sz="2800" dirty="0" smtClean="0"/>
              <a:t>игры, выполняли задания.</a:t>
            </a:r>
            <a:endParaRPr lang="ru-RU" sz="2800" dirty="0"/>
          </a:p>
        </p:txBody>
      </p:sp>
      <p:pic>
        <p:nvPicPr>
          <p:cNvPr id="2052" name="Picture 4" descr="C:\Users\admin\Desktop\20250908_095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40152" y="1311072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20250908_0949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27983" y="3735297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646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53" y="11416"/>
            <a:ext cx="91821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097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Мастер-класс «Открытка ко дню дошкольного работника»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522" y="118174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27 сентября праздник! День дошкольного работника. </a:t>
            </a:r>
            <a:r>
              <a:rPr lang="ru-RU" sz="2800" dirty="0" smtClean="0"/>
              <a:t>Дети подготовительной группы решили поздравить </a:t>
            </a:r>
            <a:r>
              <a:rPr lang="ru-RU" sz="2800" dirty="0"/>
              <a:t>сотрудников детского сада с их профессиональным днем. И мы </a:t>
            </a:r>
            <a:r>
              <a:rPr lang="ru-RU" sz="2800" dirty="0" smtClean="0"/>
              <a:t>сделали для них открытки.  </a:t>
            </a:r>
            <a:endParaRPr lang="ru-RU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0803" y="3848404"/>
            <a:ext cx="3230563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admin\Desktop\20250918_1022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53630"/>
            <a:ext cx="4294032" cy="322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586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3175"/>
            <a:ext cx="91821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Логопедическая гостиная «Речевая мозаика»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29 сентября воспитанники </a:t>
            </a:r>
            <a:r>
              <a:rPr lang="ru-RU" sz="2800" dirty="0"/>
              <a:t>подготовительной группы </a:t>
            </a:r>
            <a:r>
              <a:rPr lang="ru-RU" sz="2800" dirty="0" smtClean="0"/>
              <a:t>побывали </a:t>
            </a:r>
            <a:r>
              <a:rPr lang="ru-RU" sz="2800" dirty="0"/>
              <a:t>в логопедической </a:t>
            </a:r>
            <a:r>
              <a:rPr lang="ru-RU" sz="2800"/>
              <a:t>гостиной </a:t>
            </a:r>
            <a:r>
              <a:rPr lang="ru-RU" sz="2800" smtClean="0"/>
              <a:t>«Речевая </a:t>
            </a:r>
            <a:r>
              <a:rPr lang="ru-RU" sz="2800" dirty="0" smtClean="0"/>
              <a:t>мозаика». </a:t>
            </a:r>
            <a:r>
              <a:rPr lang="ru-RU" sz="2800" dirty="0"/>
              <a:t>Дети </a:t>
            </a:r>
            <a:r>
              <a:rPr lang="ru-RU" sz="2800" dirty="0" smtClean="0"/>
              <a:t>играли в игры, выполняли задания, конструировали буквы и т.д.</a:t>
            </a:r>
            <a:endParaRPr lang="ru-RU" sz="2800" dirty="0"/>
          </a:p>
        </p:txBody>
      </p:sp>
      <p:pic>
        <p:nvPicPr>
          <p:cNvPr id="5124" name="Picture 4" descr="C:\Users\admin\Documents\20250908_0956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1365" y="4125298"/>
            <a:ext cx="2690067" cy="20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ocuments\20250930_1016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32073" y="4137078"/>
            <a:ext cx="278430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5399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180</Words>
  <Application>Microsoft Office PowerPoint</Application>
  <PresentationFormat>Экран (4:3)</PresentationFormat>
  <Paragraphs>11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Международный день грамотности День грамотности </vt:lpstr>
      <vt:lpstr>Мастер-класс «Открытка ко дню дошкольного работника»</vt:lpstr>
      <vt:lpstr>Логопедическая гостиная «Речевая мозаика»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</cp:revision>
  <dcterms:created xsi:type="dcterms:W3CDTF">2025-10-01T12:12:26Z</dcterms:created>
  <dcterms:modified xsi:type="dcterms:W3CDTF">2025-10-01T13:24:09Z</dcterms:modified>
</cp:coreProperties>
</file>