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2" r:id="rId3"/>
    <p:sldId id="340" r:id="rId4"/>
    <p:sldId id="335" r:id="rId5"/>
    <p:sldId id="336" r:id="rId6"/>
    <p:sldId id="337" r:id="rId7"/>
    <p:sldId id="338" r:id="rId8"/>
    <p:sldId id="258" r:id="rId9"/>
    <p:sldId id="34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BC7BD-B83B-4F57-A520-223DE725D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F1C541-5C80-4F87-BE31-7C91316BA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E235F9-C530-497B-8CB5-DA657CF65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AFA8-65BC-48D1-B668-C2E58C370637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A4ABEE-460B-494D-A21A-8054F2919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81867F-A8A1-4623-9953-E7D5AF35A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241C-2639-49EB-B82F-4086D347A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235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42067-056B-4DBF-A67A-F4F5761BE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D28B09-1240-46B8-81DE-4C4F8A67A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4E892D-671B-4E27-B313-6805ABD87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AFA8-65BC-48D1-B668-C2E58C370637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7F2581-75E1-4286-8570-E20FF8645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838A5E-2164-499A-9B34-27D573C74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241C-2639-49EB-B82F-4086D347A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04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8F49A6B-8B0D-422C-9A93-7EB459111E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58D642-6355-48C8-A15A-76F9A18E7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FF9EB2-69C6-4CDD-AA08-359ACADD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AFA8-65BC-48D1-B668-C2E58C370637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4B1FF7-A381-4C20-A8C3-40255DEFD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E24834-A3B5-4B81-91F4-89F28D50D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241C-2639-49EB-B82F-4086D347A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36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6DD47-6B9F-420D-83C3-DC8B2110D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C0CD1B-3960-4E69-81FD-19EC8B0C4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5DCA34-B17F-4593-91C1-B9DD7270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AFA8-65BC-48D1-B668-C2E58C370637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EE4511-1050-4BBA-84F6-4C259928B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36E178-07E6-4FB4-8834-754B5071F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241C-2639-49EB-B82F-4086D347A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868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01019-A392-4AC9-AC02-2CAB1A323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E9F4E3-FE4E-4A70-8C22-2E1361912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E325FD-E8EB-4713-A788-B31E7DB44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AFA8-65BC-48D1-B668-C2E58C370637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1C0C9B-4CE3-440A-B956-514BCC2A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B9C278-C6FF-4DFF-91F9-5B451BD33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241C-2639-49EB-B82F-4086D347A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94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C2224-78D3-4D91-9C4C-02C71549B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809B98-8694-4154-BF84-8BF4A27E3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7058D8-BABE-4952-9948-BBAB3D8A4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A97205-A9F8-42BF-9AD2-E3594F3FF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AFA8-65BC-48D1-B668-C2E58C370637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13305C-6606-4678-B63B-1F5B4D078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55052C-083D-4F86-892F-0F8CC5FAD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241C-2639-49EB-B82F-4086D347A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68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34F2D-60A1-45C9-A231-DAC165E4C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250F56-56CE-41A7-87F7-92D167FDC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25D0F0-367A-40F6-89C5-B67706C5A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941927-0F93-4A8D-A648-9638F58AC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5799F9E-010C-471D-AB7E-092391CE82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83813F6-FDEE-4D34-8725-58CF3331D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AFA8-65BC-48D1-B668-C2E58C370637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B9250ED-1203-4EE4-B20E-B107127D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2AE849C-44A0-45AC-8AD3-89CFB3ED8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241C-2639-49EB-B82F-4086D347A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66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2E7BB-916E-4F06-91D0-ED2B2DF76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A9602E-F9C2-4B65-8258-A389BF810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AFA8-65BC-48D1-B668-C2E58C370637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9F5D67-53B7-412A-9F9B-863DD43A7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C0AA59-EEA3-40C2-8820-8804F5D3D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241C-2639-49EB-B82F-4086D347A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63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635FEF-3585-4852-97B0-562C658C0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AFA8-65BC-48D1-B668-C2E58C370637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E00972-BCEE-4D56-9A4C-64D6A9FA7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E3E496-E829-43E4-94FE-95C26B3F5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241C-2639-49EB-B82F-4086D347A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39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2EC23-9261-4B1B-811C-B966B3029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983C73-3543-4A1C-A4AC-F0A148F9C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2F5B4A-1D85-4C45-8699-BA78CCC4A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DB9B62-B8D1-4651-B9D1-1FCF6864A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AFA8-65BC-48D1-B668-C2E58C370637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4A7E1F-4558-4165-8E88-E8412AC53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7E19C2-BD35-454B-AFF8-31A5CE0C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241C-2639-49EB-B82F-4086D347A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43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F1C9CD-97A4-4E9E-B162-883BE51CA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728EE2-AA41-4BD2-A3F4-B06E86A7EE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76F9C0-6123-4A35-8038-9119AEE06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46BE67-087F-4EE1-98D4-5F2964E5D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AFA8-65BC-48D1-B668-C2E58C370637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2F90C0-FCD7-4267-9D67-050FEECAC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4993C0-BB3C-4C84-8D8E-CB5A4DD9B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241C-2639-49EB-B82F-4086D347A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1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7E7B04-148E-421C-9D5B-27E449F4C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EB1555-16BA-4901-8A0E-F6F2AD6A4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63CA0D-89BF-4D04-A9AB-BE71D87AC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7AFA8-65BC-48D1-B668-C2E58C370637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8DA716-209D-497F-985E-D2DFAB70CF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32AD74-8834-43AA-90ED-EAD93A52C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7241C-2639-49EB-B82F-4086D347A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1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8FC62-9B2D-4A17-A6F0-18823847C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9457"/>
            <a:ext cx="9144000" cy="865631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«Чудеса-тепличные»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A7C16E-D084-4C28-A22B-0EDCCDDF05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0502" y="1647030"/>
            <a:ext cx="5553455" cy="44295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AF5389-0B8D-4083-9692-40D254C89B6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87" y="1107312"/>
            <a:ext cx="4647756" cy="5531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5549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7CE6D-9327-409E-8DB5-F310B7029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09CFF67-C549-49BD-8590-1C2588F88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9"/>
          <a:stretch/>
        </p:blipFill>
        <p:spPr>
          <a:xfrm>
            <a:off x="7879460" y="2295290"/>
            <a:ext cx="3918814" cy="396222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C05292-4171-4E6C-B492-00E46EF9F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673" y="225261"/>
            <a:ext cx="3623501" cy="64417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1B5528A-DD76-4A80-BB66-6C2D92CA34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33"/>
          <a:stretch/>
        </p:blipFill>
        <p:spPr>
          <a:xfrm>
            <a:off x="296189" y="225261"/>
            <a:ext cx="3251198" cy="49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59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F8EADA-49C9-4512-A9E8-E3E144A25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DF6851B-10B3-4E6A-8716-F47F1BA0A9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2" y="365125"/>
            <a:ext cx="3378420" cy="600608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EB8B7E-B816-4B5E-A293-1093EB2DB7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0" r="44844" b="38893"/>
          <a:stretch/>
        </p:blipFill>
        <p:spPr>
          <a:xfrm>
            <a:off x="4216620" y="380491"/>
            <a:ext cx="3708510" cy="60060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8BA4000-7A2D-4628-B961-27714A754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588" y="381293"/>
            <a:ext cx="3428670" cy="609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1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6F3C21-6D27-4F09-8B43-6B5877CB2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BF62D8C-BF43-43FA-A47C-8FA76EE49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72" y="365125"/>
            <a:ext cx="4684776" cy="624636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68BF9F-5637-45CE-9BCA-AA114D39B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5" b="13423"/>
          <a:stretch/>
        </p:blipFill>
        <p:spPr>
          <a:xfrm>
            <a:off x="5327904" y="552070"/>
            <a:ext cx="6571488" cy="587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83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0859ED-D316-466B-BA34-CB033FF23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06C0CE3-199E-4D7D-994B-12EAF3AD8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68" y="365125"/>
            <a:ext cx="3998172" cy="299862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6699B2-6FE3-470F-9B64-55FC05FFC3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0"/>
          <a:stretch/>
        </p:blipFill>
        <p:spPr>
          <a:xfrm>
            <a:off x="4341340" y="1039368"/>
            <a:ext cx="7733436" cy="47792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BC2592-A6CE-4E7A-AE2A-0A37FB791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4" y="3667998"/>
            <a:ext cx="3998172" cy="299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82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5A51AF-A3D4-49D9-B722-A2B18A4E5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32C0C5-8452-4B71-8082-E6A46103C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704" y="182776"/>
            <a:ext cx="4869335" cy="6492447"/>
          </a:xfrm>
          <a:prstGeom prst="rect">
            <a:avLst/>
          </a:prstGeo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E1B12358-73E8-412E-9EF8-A89BD99889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4"/>
          <a:stretch/>
        </p:blipFill>
        <p:spPr>
          <a:xfrm>
            <a:off x="407458" y="700087"/>
            <a:ext cx="6235504" cy="5196460"/>
          </a:xfrm>
        </p:spPr>
      </p:pic>
    </p:spTree>
    <p:extLst>
      <p:ext uri="{BB962C8B-B14F-4D97-AF65-F5344CB8AC3E}">
        <p14:creationId xmlns:p14="http://schemas.microsoft.com/office/powerpoint/2010/main" val="1036771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00CAA-46F6-44FA-8FB3-8315FA527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92E1F5F-2C68-4EF5-BE9D-42355BB6E1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23" y="239545"/>
            <a:ext cx="4797777" cy="639703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2CE5AE-BD9D-4D69-962E-31EC1595E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" y="239545"/>
            <a:ext cx="4797778" cy="639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0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EE66B1-E4A1-43B8-B54F-6AA1312E7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75A33BE-B9EF-4206-8FCD-BB4ACC212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0" y="2033301"/>
            <a:ext cx="5780660" cy="433549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022B7F-FA90-44F0-A0D6-D67DFCB85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1920"/>
            <a:ext cx="5963540" cy="447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08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5E6BB-D5A4-4E20-9F55-7034569F9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6C63DF-2F57-48A6-9C56-41822EC9A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06" y="133604"/>
            <a:ext cx="9886188" cy="659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125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</Words>
  <Application>Microsoft Office PowerPoint</Application>
  <PresentationFormat>Широкоэкранный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«Чудеса-тепличные»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2025-04-18T05:49:22Z</dcterms:created>
  <dcterms:modified xsi:type="dcterms:W3CDTF">2025-04-22T09:32:34Z</dcterms:modified>
</cp:coreProperties>
</file>