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4" r:id="rId3"/>
    <p:sldId id="270" r:id="rId4"/>
    <p:sldId id="260" r:id="rId5"/>
    <p:sldId id="261" r:id="rId6"/>
    <p:sldId id="257" r:id="rId7"/>
    <p:sldId id="275" r:id="rId8"/>
    <p:sldId id="288" r:id="rId9"/>
    <p:sldId id="287" r:id="rId10"/>
    <p:sldId id="277" r:id="rId11"/>
    <p:sldId id="279" r:id="rId12"/>
    <p:sldId id="285" r:id="rId13"/>
    <p:sldId id="286" r:id="rId14"/>
    <p:sldId id="282" r:id="rId15"/>
    <p:sldId id="269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778674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«Зырянский детский сад»  Зырянского района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552656"/>
            <a:ext cx="6500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1 квалификационной категории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Рябцева Галина Леонидовна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75261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3116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Формирование основ безопасности жизнедеятельности   детей дошкольного возраста» </a:t>
            </a:r>
            <a:endParaRPr lang="ru-RU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БЕЗОПАСНОСТЬ. ПДД\InShot_20240207_194922794 (1)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БЕЗОПАСНОСТЬ. ПДД\InShot_20240207_194558001 (1)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52864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14285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«История о спичке и девочке Маше»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Картинки по запросу сказка цветик семицветик с картин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C:\Users\admin\Desktop\БЕЗОПАСНОСТЬ. ПДД\IMG_20241129_162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857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БЕЗОПАСНОСТЬ. ПДД\IMG_20241129_162718_edit_271838601262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57818" y="4071942"/>
            <a:ext cx="3657600" cy="25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БЕЗОПАСНОСТЬ. ПДД\IMG_20241129_162704_edit_2718467380548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3638550" cy="24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14285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«Огонь – друг, огонь - враг»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БЕЗОПАСНОСТЬ. ПДД\InShot_20241119_111524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dmin\Desktop\БЕЗОПАСНОСТЬ. ПДД\IMG_20241119_110659_edit_633678868078827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42918"/>
            <a:ext cx="18451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БЕЗОПАСНОСТЬ. ПДД\IMG_20241129_163115_edit_2717920154804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14950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142853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Настольные игры.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загрузки\прогр.комп\Desktop\Новая папка (2)\20190926_173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14950"/>
            <a:ext cx="2180182" cy="1471623"/>
          </a:xfrm>
          <a:prstGeom prst="rect">
            <a:avLst/>
          </a:prstGeom>
          <a:noFill/>
        </p:spPr>
      </p:pic>
      <p:pic>
        <p:nvPicPr>
          <p:cNvPr id="8" name="Picture 5" descr="J:\Рябцева сайт доу\Фото  НЕДЕЛЯ ПДД\20190930_170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714356"/>
            <a:ext cx="3356856" cy="2288143"/>
          </a:xfrm>
          <a:prstGeom prst="rect">
            <a:avLst/>
          </a:prstGeom>
          <a:noFill/>
        </p:spPr>
      </p:pic>
      <p:pic>
        <p:nvPicPr>
          <p:cNvPr id="9" name="Picture 4" descr="J:\Рябцева сайт доу\Фото  НЕДЕЛЯ ПДД\20190930_1715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071810"/>
            <a:ext cx="3357586" cy="2014551"/>
          </a:xfrm>
          <a:prstGeom prst="rect">
            <a:avLst/>
          </a:prstGeom>
          <a:noFill/>
        </p:spPr>
      </p:pic>
      <p:pic>
        <p:nvPicPr>
          <p:cNvPr id="11" name="Picture 7" descr="E:\загрузки\прогр.комп\Desktop\дети ПДД\IMG_20211028_0923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896773"/>
            <a:ext cx="1357322" cy="1809762"/>
          </a:xfrm>
          <a:prstGeom prst="rect">
            <a:avLst/>
          </a:prstGeom>
          <a:noFill/>
        </p:spPr>
      </p:pic>
      <p:pic>
        <p:nvPicPr>
          <p:cNvPr id="12" name="Picture 9" descr="E:\загрузки\прогр.комп\Desktop\дети ПДД\IMG_20211027_1644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4857760"/>
            <a:ext cx="1515290" cy="1845447"/>
          </a:xfrm>
          <a:prstGeom prst="rect">
            <a:avLst/>
          </a:prstGeom>
          <a:noFill/>
        </p:spPr>
      </p:pic>
      <p:pic>
        <p:nvPicPr>
          <p:cNvPr id="15" name="Picture 8" descr="E:\загрузки\прогр.комп\Desktop\дети ПДД\IMG_20211028_1149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071810"/>
            <a:ext cx="2214579" cy="1660934"/>
          </a:xfrm>
          <a:prstGeom prst="rect">
            <a:avLst/>
          </a:prstGeom>
          <a:noFill/>
        </p:spPr>
      </p:pic>
      <p:pic>
        <p:nvPicPr>
          <p:cNvPr id="13" name="Рисунок 12" descr="C:\Users\admin\Desktop\БЕЗОПАСНОСТЬ\InShot_20250109_18531172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2714620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Рябцева сайт доу\Фото  НЕДЕЛЯ ПДД\IMG-20190930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1512168" cy="2016224"/>
          </a:xfrm>
          <a:prstGeom prst="rect">
            <a:avLst/>
          </a:prstGeom>
          <a:noFill/>
        </p:spPr>
      </p:pic>
      <p:pic>
        <p:nvPicPr>
          <p:cNvPr id="6" name="Рисунок 5" descr="C:\Users\admin\Desktop\КВЕСТ ЗИМА\IMG_20241205_100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1643074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ВЕСТ ЗИМА\IMG_20241205_100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86256"/>
            <a:ext cx="1704180" cy="224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КВЕСТ ЗИМА\IMG_20241205_1003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00306"/>
            <a:ext cx="2214578" cy="162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:\Рябцева сайт доу\Фото  НЕДЕЛЯ ПДД\20190930_160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643446"/>
            <a:ext cx="1143008" cy="1905013"/>
          </a:xfrm>
          <a:prstGeom prst="rect">
            <a:avLst/>
          </a:prstGeom>
          <a:noFill/>
        </p:spPr>
      </p:pic>
      <p:pic>
        <p:nvPicPr>
          <p:cNvPr id="10" name="Рисунок 9" descr="C:\Users\admin\Desktop\БЕЗОПАСНОСТЬ. ПДД\InShot_20240225_175037755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85728"/>
            <a:ext cx="192882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:\Рябцева сайт доу\Фото  НЕДЕЛЯ ПДД\IMG-20190930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143380"/>
            <a:ext cx="1500198" cy="2000264"/>
          </a:xfrm>
          <a:prstGeom prst="rect">
            <a:avLst/>
          </a:prstGeom>
          <a:noFill/>
        </p:spPr>
      </p:pic>
      <p:pic>
        <p:nvPicPr>
          <p:cNvPr id="14" name="Рисунок 13" descr="C:\Users\admin\Desktop\БЕЗОПАСНОСТЬ\InShot_20241202_09591519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БЕЗОПАСНОСТЬ\InShot_20250109_18543600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2143116"/>
            <a:ext cx="2071702" cy="20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БЕЗОПАСНОСТЬ\IMG_20250109_164753_edit_24651696452904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357166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E:\загрузки\прогр.комп\Desktop\дети ПДД\IMG_20211028_1256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28"/>
            <a:ext cx="2428892" cy="2355342"/>
          </a:xfrm>
          <a:prstGeom prst="rect">
            <a:avLst/>
          </a:prstGeom>
          <a:noFill/>
        </p:spPr>
      </p:pic>
      <p:pic>
        <p:nvPicPr>
          <p:cNvPr id="6" name="Picture 5" descr="E:\загрузки\прогр.комп\Desktop\IMG_20211109_093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4"/>
            <a:ext cx="2414649" cy="1724362"/>
          </a:xfrm>
          <a:prstGeom prst="rect">
            <a:avLst/>
          </a:prstGeom>
          <a:noFill/>
        </p:spPr>
      </p:pic>
      <p:pic>
        <p:nvPicPr>
          <p:cNvPr id="7" name="Рисунок 6" descr="C:\Users\admin\Desktop\БЕЗОПАСНОСТЬ. ПДД\IMG_20241128_165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2643206" cy="1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БЕЗОПАСНОСТЬ. ПДД\IMG_20241128_165624_edit_232065634544795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85728"/>
            <a:ext cx="3123589" cy="18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БЕЗОПАСНОСТЬ. ПДД\IMG_20241128_1657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857760"/>
            <a:ext cx="2571768" cy="16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БЕЗОПАСНОСТЬ. ПДД\IMG_20241128_1656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357430"/>
            <a:ext cx="306229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БЕЗОПАСНОСТЬ. ПДД\IMG_20241128_165701_edit_27190639143246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929198"/>
            <a:ext cx="2857520" cy="1714488"/>
          </a:xfrm>
          <a:prstGeom prst="rect">
            <a:avLst/>
          </a:prstGeom>
          <a:noFill/>
        </p:spPr>
      </p:pic>
      <p:pic>
        <p:nvPicPr>
          <p:cNvPr id="13" name="Рисунок 12" descr="C:\Users\admin\Desktop\БЕЗОПАСНОСТЬ. ПДД\izobrazhenie_viber_2023_06_09_15_59_01_36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admin\Desktop\БЕЗОПАСНОСТЬ. ПДД\IMG_20241128_16555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4357694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81439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Самое ценное в нашей жизни – дети.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вопросы  воспитания  у детей навыков безопасного поведения, способности предвидеть опасные ситуации и умения по возможности избегать их, а при необходимости действовать очень актуальны.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взрослых – помочь детям научиться безопасному поведению.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643050"/>
            <a:ext cx="715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2120" y="546032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9" y="785794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формула есть: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Надо видеть, предвидеть, учесть.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– все избежать, а где надо  на помощь позвать!»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500042"/>
            <a:ext cx="80724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формирования основ детской безопасности обусловлена рядом факторов: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Необходимость информирования детей о правилах безопасного поведения.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состояния здоровья дошкольников.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встрече с различными сложными, а иногда и опасными жизненными ситуациями.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Потребность общества в социально адаптированной личности.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актуальность формирования основ детской безопасности связана с сохранением здоровья и подготовкой детей к встрече с возможными трудностями.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928670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 детей осознанного выполнения правил поведения, обеспечивающих сохранность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жизни и здоровья в условиях улицы, транспорта, дороги, быта.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не просто сумма усвоенных знаний, но и умение применять их на практике. Дети, показывает жизнь, чаще оказываются в непредсказуемой ситуации на улице и дома, поэтому главной задачей взрослых является стимулирование развития у них самостоятельности и ответственности.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этим следует больше уделять внимания организации различных видов деятельности, направленных на  приобретение детьми определенных навыков поведения, опыта.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все, чему учат детей, они должны уметь применять в реальной жизни, на практике.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285729"/>
            <a:ext cx="807249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провела беседу, в ходе которой я задала ряд вопросов: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тебя зовут  ( имя и фамилия)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зовут родителей  ( ФИО)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работы родителей?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Номера экстренных служб (скорая помощь, полиция, пожарная служба…)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беседы мною были сделаны выводы, что дети  знают, как их зовут, где  живут, но не знают, что делать в опасной ситуации и куда обратиться за помощью.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должны отправить ребенка в школу не только с большим багажом знаний, но  и подготовить его к встрече с различными сложными, а порой и опасными ситуациями. Для того, чтобы понять, что именно знают и думают дети,  я составила для себя план работы, который включает в себя использование бесед, игр, различных наглядных материалов.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Опираясь на уже имеющиеся знания детей, мною были выделены те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которым необходимо вести работу: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детей предвидеть опасные ситуации.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в детях потребность в здоровом образе жизни.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Научить правилам поведения на дороге, в воде, при пожаре.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развитию у детей умение преодолевать опасности.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решения этих задач мы создаем пространство,  где дети могут познакомиться с различными материалами по ОБЖ.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ознакомления детей с основами безопасности: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(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настольно – печатные, словесные,  Д /игры)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рисование, лепка, аппликация)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литература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(наборы иллюстраций, различные альбомы, книги)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Атрибуты к сюжетно – ролевым играм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  оформлены информационные уголки, проводятся консультации, беседы.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Важно, чтобы родители были примером для своих детей!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Детская безопасность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 это, прежде всего совокупность правил, по которым живет вся семья и которые позволяют воспитать в малыше характер, оградить его от совершения необдуманных поступков.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7864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раздела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и другие люди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и природа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ребенка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и улица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загрузки\прогр.комп\Desktop\IMG_20211109_09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190"/>
            <a:ext cx="2463092" cy="2852001"/>
          </a:xfrm>
          <a:prstGeom prst="rect">
            <a:avLst/>
          </a:prstGeom>
          <a:noFill/>
        </p:spPr>
      </p:pic>
      <p:pic>
        <p:nvPicPr>
          <p:cNvPr id="3" name="Picture 4" descr="E:\загрузки\прогр.комп\Desktop\IMG_20211109_094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11248"/>
            <a:ext cx="2428892" cy="2850710"/>
          </a:xfrm>
          <a:prstGeom prst="rect">
            <a:avLst/>
          </a:prstGeom>
          <a:noFill/>
        </p:spPr>
      </p:pic>
      <p:pic>
        <p:nvPicPr>
          <p:cNvPr id="4" name="Рисунок 3" descr="C:\Users\admin\Desktop\БЕЗОПАСНОСТЬ\IMG_20250115_163310_edit_4159129080974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БЕЗОПАСНОСТЬ\IMG_20230704_095209_edit_9785629655796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85728"/>
            <a:ext cx="19288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загрузки\прогр.комп\Desktop\дети ПДД\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14752"/>
            <a:ext cx="2155680" cy="2907404"/>
          </a:xfrm>
          <a:prstGeom prst="rect">
            <a:avLst/>
          </a:prstGeom>
          <a:noFill/>
        </p:spPr>
      </p:pic>
      <p:pic>
        <p:nvPicPr>
          <p:cNvPr id="3" name="Picture 4" descr="E:\загрузки\прогр.комп\Desktop\дети ПДД\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79032"/>
            <a:ext cx="2035034" cy="2744686"/>
          </a:xfrm>
          <a:prstGeom prst="rect">
            <a:avLst/>
          </a:prstGeom>
          <a:noFill/>
        </p:spPr>
      </p:pic>
      <p:pic>
        <p:nvPicPr>
          <p:cNvPr id="4" name="Picture 3" descr="E:\загрузки\прогр.комп\Desktop\дети ПДД\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168" y="428604"/>
            <a:ext cx="1982320" cy="2673590"/>
          </a:xfrm>
          <a:prstGeom prst="rect">
            <a:avLst/>
          </a:prstGeom>
          <a:noFill/>
        </p:spPr>
      </p:pic>
      <p:pic>
        <p:nvPicPr>
          <p:cNvPr id="5" name="Picture 6" descr="E:\загрузки\прогр.комп\Desktop\дети ПДД\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200507" cy="2967863"/>
          </a:xfrm>
          <a:prstGeom prst="rect">
            <a:avLst/>
          </a:prstGeom>
          <a:noFill/>
        </p:spPr>
      </p:pic>
      <p:pic>
        <p:nvPicPr>
          <p:cNvPr id="6" name="Picture 2" descr="E:\загрузки\прогр.комп\Desktop\дети ПДД\IMG_20211101_142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18900"/>
            <a:ext cx="3357586" cy="2115765"/>
          </a:xfrm>
          <a:prstGeom prst="rect">
            <a:avLst/>
          </a:prstGeom>
          <a:noFill/>
        </p:spPr>
      </p:pic>
      <p:pic>
        <p:nvPicPr>
          <p:cNvPr id="8" name="Picture 10" descr="E:\загрузки\прогр.комп\Desktop\дети ПДД\IMG_20211001_100157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786322"/>
            <a:ext cx="2085776" cy="19243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142852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00298" y="142852"/>
            <a:ext cx="421484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целях повышения безопасности детей на дорогах нашего села, в детском саду состоялась встреча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с сотрудниками  полиции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 проведен совместно, мастер- класс по изготовлению светоотражающих значков 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 целью проведения мастер- класса по изготовлению светоотражающих значков ,  является формирование навыков безопасного поведения детей на дорогах.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655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2016-04-07T11:31:13Z</dcterms:created>
  <dcterms:modified xsi:type="dcterms:W3CDTF">2025-02-06T12:12:41Z</dcterms:modified>
</cp:coreProperties>
</file>