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99" r:id="rId3"/>
    <p:sldId id="286" r:id="rId4"/>
    <p:sldId id="282" r:id="rId5"/>
    <p:sldId id="279" r:id="rId6"/>
    <p:sldId id="287" r:id="rId7"/>
    <p:sldId id="300" r:id="rId8"/>
    <p:sldId id="301" r:id="rId9"/>
    <p:sldId id="283" r:id="rId10"/>
    <p:sldId id="288" r:id="rId11"/>
    <p:sldId id="296" r:id="rId12"/>
    <p:sldId id="276" r:id="rId13"/>
    <p:sldId id="290" r:id="rId14"/>
    <p:sldId id="298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86380" autoAdjust="0"/>
  </p:normalViewPr>
  <p:slideViewPr>
    <p:cSldViewPr>
      <p:cViewPr>
        <p:scale>
          <a:sx n="70" d="100"/>
          <a:sy n="70" d="100"/>
        </p:scale>
        <p:origin x="-28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34F6E-7A2F-434B-AA02-84CE94AFAA3A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AD41B-8F11-4693-A8A1-449402A38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51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AD41B-8F11-4693-A8A1-449402A388F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55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yucshie_volshebniki_Elochke_ne_holodno_zimoj_(mzmunchie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52"/>
            <a:ext cx="8072494" cy="6382492"/>
          </a:xfrm>
        </p:spPr>
        <p:txBody>
          <a:bodyPr>
            <a:normAutofit/>
          </a:bodyPr>
          <a:lstStyle/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«Зырянский детский сад» 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ЭКОЛОГИЧЕСКИЙ ПРОЕКТ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«Ёлочка – живая иголочка»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admin\Desktop\экоелка\IMG_20250109_112905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000364" y="1785926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29520" y="5929330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00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839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различных форм и методов работы с детьми, педагогами, родителями: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Экскурсия по «Экологической тропе» –сравнение живой и искусственной ели.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Беседа «Сохраним ёлочку 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Разучивание стихов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Аппликация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Лепка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Поделки из бросового материала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Экологическая акция «Сохрани  Елочку»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Распространение листовок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Консультация для родителей «Альтернатива новогодней ёлке»;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Опрос родителей «Какая елка будет стоять в вашем доме на Новый год?».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7647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2-й этап. Основной.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94054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714357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«Сохрани Елочку»</a:t>
            </a:r>
            <a:b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Рисунок 5" descr="C:\Users\admin\Desktop\экоелка\IMG_20250108_234345_edit_2304115507929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51435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214686"/>
            <a:ext cx="2347855" cy="31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0522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85786" y="785794"/>
            <a:ext cx="7901015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елка хороша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Елочки из бросового материала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admin\Desktop\IMG_20231213_15310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428868"/>
            <a:ext cx="288488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admin\Desktop\IMG_20231213_153216_edit_201967112120221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278608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14291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этап. Заключительный.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поделок. Конкурс «Эко  Елка»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экоелка\IMG_20250109_112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71942"/>
            <a:ext cx="2374900" cy="242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экоелка\IMG_20250109_112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2147891" cy="24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экоелка\IMG_20250109_112832_edit_2382939490771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285860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экоелка\IMG_20250109_112813_edit_2383184872459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857364"/>
            <a:ext cx="27860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экоелка\IMG_20250109_112839_edit_2382866859329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2071702" cy="237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594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1340768"/>
            <a:ext cx="8229600" cy="551723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556792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Font typeface="Wingdings 2"/>
              <a:buNone/>
            </a:pPr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14290"/>
            <a:ext cx="8229600" cy="1143008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«Приемная Деда Мороза»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Дети рассказывали стихи о елочке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Рисунок 17" descr="C:\Users\admin\Desktop\InShot_20250109_232751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admin\Desktop\Screenshot_20250109_232425_com.vk.im_edit_2613061935283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3530427" cy="377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18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548680"/>
            <a:ext cx="5760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Спасем елочку-живую иголочку!!!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экоелка\Screenshot_20250108_234904_com.vk.im_edit_2307367495434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21510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741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352928" cy="6480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Актуальность реализации проекта:</a:t>
            </a:r>
          </a:p>
          <a:p>
            <a:r>
              <a:rPr lang="ru-RU" sz="2400" dirty="0" smtClean="0"/>
              <a:t>Ежегодно </a:t>
            </a:r>
            <a:r>
              <a:rPr lang="ru-RU" sz="2400" dirty="0"/>
              <a:t>вся страна празднует Новый год. Украшаются дома, покупаются игрушки, из леса привозят красавицу Ель. </a:t>
            </a:r>
            <a:r>
              <a:rPr lang="ru-RU" sz="2400" dirty="0" smtClean="0"/>
              <a:t>О </a:t>
            </a:r>
            <a:r>
              <a:rPr lang="ru-RU" sz="2400" dirty="0"/>
              <a:t>елке – новогодней красавице написано много рассказов и стихов. Большая их часть описывает елочку, установленную в зале или комнате, при этом все восхищаются ее красотой и убранством, радуются празднику. И в этой праздничной суете как - то забывается тот факт, что ежегодно после праздника в лесах резко сокращается количество этих красавиц и в ближайшем будущем у нас совсем не останется возможности радоваться ее красоте, не только у себя в доме, но и в лесу. Поэтому, уже сейчас важно воспитать у наших детей понимание того, что для празднования Нового года елку не обязательно рубить. </a:t>
            </a:r>
            <a:r>
              <a:rPr lang="ru-RU" sz="2400" dirty="0" smtClean="0"/>
              <a:t>Главная цель этого проекта-сохранение зеленых насаждений в нашем селе в преддверии новогодних праздников.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613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28343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лесу родилась ёлочка,</a:t>
            </a:r>
          </a:p>
          <a:p>
            <a:r>
              <a:rPr lang="ru-RU" sz="2400" dirty="0"/>
              <a:t>В лесу должна расти.</a:t>
            </a:r>
          </a:p>
          <a:p>
            <a:r>
              <a:rPr lang="ru-RU" sz="2400" dirty="0"/>
              <a:t>Рубить не нужно ёлочку,</a:t>
            </a:r>
          </a:p>
          <a:p>
            <a:r>
              <a:rPr lang="ru-RU" sz="2400" dirty="0"/>
              <a:t>И в дом её нести.</a:t>
            </a:r>
          </a:p>
          <a:p>
            <a:r>
              <a:rPr lang="ru-RU" sz="2400" dirty="0"/>
              <a:t>Не стоит ёлочку губить,</a:t>
            </a:r>
          </a:p>
          <a:p>
            <a:r>
              <a:rPr lang="ru-RU" sz="2400" dirty="0"/>
              <a:t>А лучше сохранить.</a:t>
            </a:r>
          </a:p>
          <a:p>
            <a:r>
              <a:rPr lang="ru-RU" sz="2400" dirty="0"/>
              <a:t>Искусственную ёлочку</a:t>
            </a:r>
          </a:p>
          <a:p>
            <a:r>
              <a:rPr lang="ru-RU" sz="2400" dirty="0"/>
              <a:t>Домой себе купить.</a:t>
            </a:r>
          </a:p>
          <a:p>
            <a:r>
              <a:rPr lang="ru-RU" sz="2400" dirty="0"/>
              <a:t>А маленькая ёлочка</a:t>
            </a:r>
          </a:p>
          <a:p>
            <a:r>
              <a:rPr lang="ru-RU" sz="2400" dirty="0"/>
              <a:t>Останется в лесу.</a:t>
            </a:r>
          </a:p>
          <a:p>
            <a:r>
              <a:rPr lang="ru-RU" sz="2400" dirty="0"/>
              <a:t>И долго будет радовать</a:t>
            </a:r>
          </a:p>
          <a:p>
            <a:r>
              <a:rPr lang="ru-RU" sz="2400" dirty="0"/>
              <a:t>Зверей и детвору!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елочка в ле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8481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3477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04" y="764704"/>
            <a:ext cx="4680520" cy="648072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284160" cy="792088"/>
          </a:xfrm>
        </p:spPr>
        <p:txBody>
          <a:bodyPr/>
          <a:lstStyle/>
          <a:p>
            <a:pPr marL="342900" indent="-34290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зеленых насаждений в преддверие новогодних праздников.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304" y="2492896"/>
            <a:ext cx="6336704" cy="72008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2420888"/>
            <a:ext cx="8640960" cy="417646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/>
            <a:r>
              <a:rPr lang="ru-RU" sz="1800" dirty="0" smtClean="0"/>
              <a:t>Расширять </a:t>
            </a:r>
            <a:r>
              <a:rPr lang="ru-RU" sz="1800" dirty="0"/>
              <a:t>представления детей о состоянии живой природы зимой;</a:t>
            </a:r>
          </a:p>
          <a:p>
            <a:pPr marL="342900" lvl="0" indent="-342900"/>
            <a:r>
              <a:rPr lang="ru-RU" sz="1800" dirty="0" smtClean="0"/>
              <a:t>Воспитывать </a:t>
            </a:r>
            <a:r>
              <a:rPr lang="ru-RU" sz="1800" dirty="0"/>
              <a:t>эстетическое видение природы, стремление беречь </a:t>
            </a:r>
            <a:r>
              <a:rPr lang="ru-RU" sz="1800" dirty="0" smtClean="0"/>
              <a:t> ее</a:t>
            </a:r>
            <a:r>
              <a:rPr lang="ru-RU" sz="1800" dirty="0"/>
              <a:t>;</a:t>
            </a:r>
          </a:p>
          <a:p>
            <a:pPr marL="342900" lvl="0" indent="-342900"/>
            <a:r>
              <a:rPr lang="ru-RU" sz="1800" dirty="0"/>
              <a:t>Развивать наблюдательность, любовь к родному краю;</a:t>
            </a:r>
          </a:p>
          <a:p>
            <a:pPr marL="342900" lvl="0" indent="-342900"/>
            <a:r>
              <a:rPr lang="ru-RU" sz="1800" dirty="0"/>
              <a:t>Способствовать включению семьи в процесс реализации проекта </a:t>
            </a:r>
            <a:r>
              <a:rPr lang="ru-RU" sz="1800" dirty="0" smtClean="0"/>
              <a:t>по формированию </a:t>
            </a:r>
            <a:r>
              <a:rPr lang="ru-RU" sz="1800" dirty="0"/>
              <a:t>экологической культуры;</a:t>
            </a:r>
          </a:p>
          <a:p>
            <a:pPr marL="342900" lvl="0" indent="-342900"/>
            <a:r>
              <a:rPr lang="ru-RU" sz="1800" dirty="0"/>
              <a:t>Привлечь внимание жителей нашего села к проблеме сохранения </a:t>
            </a:r>
            <a:r>
              <a:rPr lang="ru-RU" sz="1800" dirty="0" smtClean="0"/>
              <a:t>хвойных деревьев </a:t>
            </a:r>
            <a:r>
              <a:rPr lang="ru-RU" sz="1800" dirty="0"/>
              <a:t>в период предновогодних и новогодних праздников</a:t>
            </a:r>
            <a:r>
              <a:rPr lang="ru-RU" sz="1800" dirty="0" smtClean="0"/>
              <a:t>.</a:t>
            </a:r>
          </a:p>
          <a:p>
            <a:pPr marL="342900" lvl="0" indent="-342900"/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2514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Тип проекта: познавательный;</a:t>
            </a:r>
          </a:p>
          <a:p>
            <a:r>
              <a:rPr lang="ru-RU" dirty="0" smtClean="0"/>
              <a:t>Вид проекта: исследовательский;</a:t>
            </a:r>
          </a:p>
          <a:p>
            <a:r>
              <a:rPr lang="ru-RU" dirty="0" smtClean="0"/>
              <a:t>Срок проекта: краткосрочный (с 09.12 по 28.12. 2024г.)</a:t>
            </a:r>
          </a:p>
          <a:p>
            <a:r>
              <a:rPr lang="ru-RU" dirty="0" smtClean="0"/>
              <a:t>Участники проекта: воспитатели, дети, родители.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721662"/>
            <a:ext cx="4608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68991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1-й этап.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Изучение проблемы, разработка мероприятий.</a:t>
            </a:r>
          </a:p>
          <a:p>
            <a:r>
              <a:rPr lang="ru-RU" dirty="0" smtClean="0"/>
              <a:t>Подборка художественной литературы:</a:t>
            </a:r>
          </a:p>
          <a:p>
            <a:r>
              <a:rPr lang="ru-RU" dirty="0" smtClean="0"/>
              <a:t>Сказки: «Сказка о ёлочке, которую не срубили» А. </a:t>
            </a:r>
            <a:r>
              <a:rPr lang="ru-RU" dirty="0" err="1" smtClean="0"/>
              <a:t>Сожан</a:t>
            </a:r>
            <a:r>
              <a:rPr lang="ru-RU" dirty="0" smtClean="0"/>
              <a:t>, «Сказка про ёлочку» М. </a:t>
            </a:r>
            <a:r>
              <a:rPr lang="ru-RU" dirty="0" err="1" smtClean="0"/>
              <a:t>Шкурина</a:t>
            </a:r>
            <a:r>
              <a:rPr lang="ru-RU" dirty="0" smtClean="0"/>
              <a:t>, «Ёлочка» Г. Х. Андерсен..</a:t>
            </a:r>
          </a:p>
          <a:p>
            <a:r>
              <a:rPr lang="ru-RU" dirty="0" smtClean="0"/>
              <a:t>Стихи: «Лесная красавица» Т. Волгина, «Искусственная ёлка», К. </a:t>
            </a:r>
            <a:r>
              <a:rPr lang="ru-RU" dirty="0" err="1" smtClean="0"/>
              <a:t>Ибряева</a:t>
            </a:r>
            <a:r>
              <a:rPr lang="ru-RU" dirty="0" smtClean="0"/>
              <a:t> «Приглашаем в лес на ёлку», «В снегу стояла ёлочка…» С. Михалкова.</a:t>
            </a:r>
          </a:p>
          <a:p>
            <a:r>
              <a:rPr lang="ru-RU" dirty="0" smtClean="0"/>
              <a:t>Загадки про лесную красавицу.</a:t>
            </a:r>
          </a:p>
          <a:p>
            <a:r>
              <a:rPr lang="ru-RU" dirty="0" err="1" smtClean="0"/>
              <a:t>Физминутки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Пословицы. </a:t>
            </a:r>
          </a:p>
          <a:p>
            <a:r>
              <a:rPr lang="ru-RU" dirty="0" smtClean="0"/>
              <a:t>Дидактические игры: «Что растет на елочке?»«Украсим ёлку», «Найди сходство и отличие», </a:t>
            </a:r>
            <a:r>
              <a:rPr lang="ru-RU" dirty="0" err="1" smtClean="0"/>
              <a:t>пазлы</a:t>
            </a:r>
            <a:r>
              <a:rPr lang="ru-RU" dirty="0" smtClean="0"/>
              <a:t> «Собери ёлочку»  , «Третий лишний», «Найди самую высокую елку», «Сделаем бусы на елку», «Ель, ёлка, ёлочка».</a:t>
            </a:r>
          </a:p>
          <a:p>
            <a:r>
              <a:rPr lang="ru-RU" dirty="0" smtClean="0"/>
              <a:t>Подвижные игры: «Раз, два, три к ёлочке беги», «Найди пару – высокая и низкая елочка», «Какие бывают елки».</a:t>
            </a:r>
          </a:p>
          <a:p>
            <a:r>
              <a:rPr lang="ru-RU" dirty="0" smtClean="0"/>
              <a:t>Сформулированы проблемные вопросы.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662" y="436022"/>
            <a:ext cx="347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«Что растёт на ёлке?»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2" b="2053"/>
          <a:stretch/>
        </p:blipFill>
        <p:spPr>
          <a:xfrm>
            <a:off x="1607115" y="990020"/>
            <a:ext cx="5940425" cy="37795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757376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Задание: Ребёнку предлагается рассмотреть картинку и сосчитать, сколько шишек растёт на ёлке расположенной слева и справа, затем выложить ответы цифрами, обозначающими число шишек, и сравнить: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на какой ёлке шишек больше?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на какой ёлке шишек меньше?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на сколько больше?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на сколько меньше?</a:t>
            </a:r>
          </a:p>
        </p:txBody>
      </p:sp>
    </p:spTree>
    <p:extLst>
      <p:ext uri="{BB962C8B-B14F-4D97-AF65-F5344CB8AC3E}">
        <p14:creationId xmlns:p14="http://schemas.microsoft.com/office/powerpoint/2010/main" xmlns="" val="290276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сосна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764704"/>
            <a:ext cx="81915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 «От какого дерева веточка»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1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ос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игра: «Найди сходство и отличия»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4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362456"/>
          </a:xfrm>
        </p:spPr>
        <p:txBody>
          <a:bodyPr/>
          <a:lstStyle/>
          <a:p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ооот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14290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admin\Desktop\экоелка\IMG_20250109_161158_edit_2446865259345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86322"/>
            <a:ext cx="2428892" cy="171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экоелка\IMG_20250109_161124_edit_2446724254407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857760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экоелка\IMG_20250109_112406_edit_2383691369974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71612"/>
            <a:ext cx="22860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экоелка\IMG_20250109_112448_edit_2383573507490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071942"/>
            <a:ext cx="194786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dmin\Desktop\IMG_20221130_190243_edit_8605458928509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500174"/>
            <a:ext cx="2357454" cy="243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admin\AppData\Local\Temp\WPDNSE\{00000003-0001-0001-0000-000000000000}\IMG_20201223_1131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571612"/>
            <a:ext cx="202064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4345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946</TotalTime>
  <Words>456</Words>
  <Application>Microsoft Office PowerPoint</Application>
  <PresentationFormat>Экран (4:3)</PresentationFormat>
  <Paragraphs>76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Цель проекта:</vt:lpstr>
      <vt:lpstr>1-й этап. Подготовительный</vt:lpstr>
      <vt:lpstr>Слайд 6</vt:lpstr>
      <vt:lpstr>Дидактическая игра: «От какого дерева веточка»</vt:lpstr>
      <vt:lpstr>Дидактическая игра: «Найди сходство и отличия»</vt:lpstr>
      <vt:lpstr>ооот</vt:lpstr>
      <vt:lpstr>                                       </vt:lpstr>
      <vt:lpstr>Слайд 11</vt:lpstr>
      <vt:lpstr>Работа с родителями</vt:lpstr>
      <vt:lpstr>Слайд 13</vt:lpstr>
      <vt:lpstr>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«Елочка – живая иголочка».</dc:title>
  <cp:lastModifiedBy>admin</cp:lastModifiedBy>
  <cp:revision>122</cp:revision>
  <dcterms:modified xsi:type="dcterms:W3CDTF">2025-01-15T13:51:22Z</dcterms:modified>
</cp:coreProperties>
</file>