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9" r:id="rId3"/>
    <p:sldId id="261" r:id="rId4"/>
    <p:sldId id="283" r:id="rId5"/>
    <p:sldId id="284" r:id="rId6"/>
    <p:sldId id="286" r:id="rId7"/>
    <p:sldId id="288" r:id="rId8"/>
    <p:sldId id="287" r:id="rId9"/>
    <p:sldId id="282" r:id="rId10"/>
    <p:sldId id="265" r:id="rId11"/>
    <p:sldId id="262" r:id="rId12"/>
    <p:sldId id="266" r:id="rId13"/>
    <p:sldId id="281" r:id="rId14"/>
    <p:sldId id="264" r:id="rId15"/>
    <p:sldId id="277" r:id="rId16"/>
    <p:sldId id="267" r:id="rId17"/>
    <p:sldId id="278" r:id="rId18"/>
    <p:sldId id="260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3534" autoAdjust="0"/>
    <p:restoredTop sz="93190" autoAdjust="0"/>
  </p:normalViewPr>
  <p:slideViewPr>
    <p:cSldViewPr>
      <p:cViewPr>
        <p:scale>
          <a:sx n="65" d="100"/>
          <a:sy n="65" d="100"/>
        </p:scale>
        <p:origin x="-2964" y="-10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A823E-0EF5-4CB5-8162-3BBB6F379B21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17734-EF80-46E3-B4A4-E2E1C0ABDD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19.01.2025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19.01.2025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19.01.2025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19.01.2025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19.01.2025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19.01.2025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19.01.2025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19.01.2025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19.01.2025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19.01.2025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19.01.2025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kern="1200">
                <a:solidFill>
                  <a:prstClr val="black"/>
                </a:solidFill>
                <a:latin typeface="Arial" charset="0"/>
                <a:ea typeface="+mn-ea"/>
                <a:cs typeface="Arial" charset="0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kern="1200">
              <a:solidFill>
                <a:prstClr val="black"/>
              </a:solidFill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D7DF-F60A-4361-8753-D2204D0283DF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AD7DF-F60A-4361-8753-D2204D0283DF}" type="datetimeFigureOut">
              <a:rPr lang="ru-RU" smtClean="0"/>
              <a:pPr/>
              <a:t>19.01.2025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E419D-37F3-4D1B-9F3C-682462D1D9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2564904"/>
            <a:ext cx="671517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endParaRPr lang="ru-RU" sz="32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4786322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03648" y="1000108"/>
            <a:ext cx="6624736" cy="25717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«Зырянский детский сад»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Зырянского района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ЭКОЛОГИЧЕСКИЙ ПРОЕКТ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«ПОКОРМИТЕ ПТИЦ ЗИМОЙ!»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5229200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Рябцева Галина Леонидовна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г</a:t>
            </a:r>
            <a:endParaRPr lang="ru-RU" dirty="0"/>
          </a:p>
        </p:txBody>
      </p:sp>
      <p:pic>
        <p:nvPicPr>
          <p:cNvPr id="7" name="Рисунок 6" descr="C:\Users\admin\Desktop\Покормите птиц зимой\IMG_20241211_164605_edit_2913059225112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876"/>
            <a:ext cx="3786214" cy="281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429552" cy="1643074"/>
          </a:xfrm>
        </p:spPr>
        <p:txBody>
          <a:bodyPr/>
          <a:lstStyle/>
          <a:p>
            <a:pPr marL="95250" indent="14288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5250" indent="14288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14288"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8">
              <a:buNone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88640"/>
            <a:ext cx="5328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eaLnBrk="0" hangingPunct="0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Мастерим кормушку</a:t>
            </a:r>
            <a:endParaRPr lang="ru-RU" sz="3600" dirty="0"/>
          </a:p>
        </p:txBody>
      </p:sp>
      <p:pic>
        <p:nvPicPr>
          <p:cNvPr id="12" name="Рисунок 11" descr="C:\Users\admin\Desktop\Покормите птиц зимой\InShot_20241211_1831002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85794"/>
            <a:ext cx="6072229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Художественное творчество</a:t>
            </a:r>
            <a:b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6386" name="Picture 2" descr="http://justclickit.ru/flash/bird/bird%20%28334%2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929198"/>
            <a:ext cx="1533525" cy="11239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07704" y="1484784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" algn="ctr">
              <a:buNone/>
            </a:pP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«Снегири»</a:t>
            </a:r>
          </a:p>
        </p:txBody>
      </p:sp>
      <p:pic>
        <p:nvPicPr>
          <p:cNvPr id="7" name="Содержимое 6" descr="C:\Users\admin\Desktop\InShot_20250115_19180742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756" y="2276475"/>
            <a:ext cx="3849688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admin\Desktop\IMG_20250115_095916_edit_415585533650646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285992"/>
            <a:ext cx="40386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64294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" name="Содержимое 6" descr="E:\загрузки\прогр.комп\Desktop\.thumbnails\no-tNeJcP6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3116"/>
            <a:ext cx="3260394" cy="374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79712" y="500042"/>
            <a:ext cx="55212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Лепка «Зимующие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птицы»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admin\Desktop\Покормите птиц зимой\InShot_20241212_1247368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6434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1500174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Дидактические игры</a:t>
            </a:r>
            <a:br>
              <a:rPr lang="ru-RU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:\Users\admin\Desktop\Покормите птиц зимой\IMG_20250110_101259_edit_278156578002345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3786214" cy="442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C:\Users\admin\Desktop\Покормите птиц зимой\IMG_20250110_10141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3292670" cy="44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Правила кормления птиц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Нельзя кормить птиц солеными продуктами.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начал подкармливать птиц в начале зимы, следи за тем, чтобы каждый день в кормушке был корм.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Кормушка должна быть удобна и безопасна для птиц.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Корма в кормушке должно быть немного и только нужного птицам: семена подсолнечника, крошки хлеба, несоленое сало.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Кормите птиц регулярно.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mg-fotki.yandex.ru/get/9310/23869276.11d/0_a6b90_eb88190a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643446"/>
            <a:ext cx="2656544" cy="1717940"/>
          </a:xfrm>
          <a:prstGeom prst="rect">
            <a:avLst/>
          </a:prstGeom>
          <a:noFill/>
        </p:spPr>
      </p:pic>
      <p:pic>
        <p:nvPicPr>
          <p:cNvPr id="3074" name="Picture 2" descr="http://wdesk.ru/_ph/25/2/94954620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5000636"/>
            <a:ext cx="2371727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 rot="10800000" flipV="1">
            <a:off x="457200" y="188640"/>
            <a:ext cx="8229600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Развешивание кормушек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/>
          <a:p>
            <a:pPr marL="187325" indent="9525"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7325" indent="9525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для птиц кормушки ставим</a:t>
            </a:r>
          </a:p>
          <a:p>
            <a:pPr marL="187325" indent="9525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Насыпаем в них корма</a:t>
            </a:r>
          </a:p>
          <a:p>
            <a:pPr marL="187325" indent="9525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поют пичуги в стаях: </a:t>
            </a:r>
          </a:p>
          <a:p>
            <a:pPr marL="182563" indent="0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«Здравствуй, Зимушка-Зима!».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643570" y="764704"/>
            <a:ext cx="2857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0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6700"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Отломлю кусочек хлеба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крошки раскрошу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 столовую обедать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Птиц в округе приглашу.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E:\загрузки\прогр.комп\Desktop\Покормите птиц зимой\IMG_20210119_1057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924944"/>
            <a:ext cx="2592288" cy="3456384"/>
          </a:xfrm>
          <a:prstGeom prst="rect">
            <a:avLst/>
          </a:prstGeom>
          <a:noFill/>
        </p:spPr>
      </p:pic>
      <p:pic>
        <p:nvPicPr>
          <p:cNvPr id="1029" name="Picture 5" descr="E:\загрузки\прогр.комп\Desktop\Покормите птиц зимой\IMG_20210119_1056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2736304" cy="3504391"/>
          </a:xfrm>
          <a:prstGeom prst="rect">
            <a:avLst/>
          </a:prstGeom>
          <a:noFill/>
        </p:spPr>
      </p:pic>
      <p:pic>
        <p:nvPicPr>
          <p:cNvPr id="8" name="Picture 2" descr="E:\загрузки\прогр.комп\Desktop\Покормите птиц зимой\IMG_20210121_2226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924944"/>
            <a:ext cx="2088232" cy="3523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Используемая литература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972452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Рассказ Е.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Чарушина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«Воробей»,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Михалков “Птичья столовая”,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Яшин “Покормите птиц зимой”,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“Скачет шустрая синичка”;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Скребицкий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рассказы “Появились синички”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 Бианки “Синичкин календарь”, “Холодно, в лесу голодно”.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З. Александрова «Новая столовая».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285852" y="571480"/>
            <a:ext cx="6657964" cy="857256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Покормите птиц зимой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1428736"/>
            <a:ext cx="4286280" cy="4429156"/>
          </a:xfrm>
        </p:spPr>
        <p:txBody>
          <a:bodyPr/>
          <a:lstStyle/>
          <a:p>
            <a:pPr marL="85725" indent="14288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Покормите птиц зимой.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Пусть со всех концов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вам слетятся, как домой,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Стайки на крыльцо. </a:t>
            </a:r>
          </a:p>
          <a:p>
            <a:pPr marL="85725" indent="14288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богаты их корма.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Горсть зерна нужна,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Горсть одна —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не страшна 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Будет им зима. </a:t>
            </a:r>
          </a:p>
          <a:p>
            <a:pPr>
              <a:buNone/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4288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 Яшин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 descr="C:\Users\1\Desktop\Кормушка и птицы\DSCN54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365104"/>
            <a:ext cx="1667584" cy="19107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1\Desktop\Кормушка и птицы\DSCN54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1340768"/>
            <a:ext cx="1987154" cy="1754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1\Desktop\Кормушка и птицы\DSCN53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780928"/>
            <a:ext cx="2500330" cy="2110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2628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Спасибо за внимание.</a:t>
            </a:r>
            <a:endParaRPr lang="ru-RU" sz="3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8914" name="Picture 2" descr="https://img-fotki.yandex.ru/get/9310/23869276.11d/0_a6b90_eb88190a_XL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4429132"/>
            <a:ext cx="2656544" cy="1717940"/>
          </a:xfrm>
          <a:prstGeom prst="rect">
            <a:avLst/>
          </a:prstGeom>
          <a:noFill/>
        </p:spPr>
      </p:pic>
      <p:pic>
        <p:nvPicPr>
          <p:cNvPr id="38916" name="Picture 4" descr="http://www.volnistik-doma.ru/uploads/images/an55_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2504">
            <a:off x="5104830" y="1013613"/>
            <a:ext cx="317005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428604"/>
            <a:ext cx="5584134" cy="85725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6203032" cy="485740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«Покормите птиц зимой!».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информационно-творческий.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групповой.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краткосрочный.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Возраст детей: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6- 7 лет.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воспитатели, воспитанники,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родители.</a:t>
            </a:r>
          </a:p>
          <a:p>
            <a:pPr indent="-71438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виристель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836712"/>
            <a:ext cx="2664296" cy="2548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428604"/>
            <a:ext cx="8229600" cy="857256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anose="02020603050405020304" pitchFamily="18" charset="0"/>
              </a:rPr>
              <a:t>Актуальность:</a:t>
            </a:r>
            <a:br>
              <a:rPr lang="ru-RU" sz="3600" b="1" dirty="0" smtClean="0">
                <a:latin typeface="Times New Roman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84576"/>
          </a:xfrm>
        </p:spPr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холодное время года зимующим птицам жизненно важно прокормиться.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период дошкольного детства происходит становление человеческой личности, формирование начал экологической культуры. Поэтому очень важно разбудить в детях интерес к живой природе, воспитывать любовь к ней, научить беречь окружающий мир. Задача взрослых – воспитывать интерес у детей к птицам, желание узнавать новые факты их жизни, желание оказать им помощь. В ходе проекта «Покормите птиц зимой!» дети больше узнают о зимующих  птицах, выяснят, чем питаются и как правильно их подкармливать . </a:t>
            </a:r>
          </a:p>
          <a:p>
            <a:pPr indent="-71438"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428604"/>
            <a:ext cx="8229600" cy="552124"/>
          </a:xfrm>
        </p:spPr>
        <p:txBody>
          <a:bodyPr/>
          <a:lstStyle/>
          <a:p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indent="-71438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Формировать знания детей о зимующих птицах. Помочь зимующим птицам  пережить холодную и суровую зиму.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Недостаточные представления детей о зимующих птицах.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Решение проблемной ситуации: «Что может произойти, если не подкармливать птиц зимой».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Задачи: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1. Пополнить предметно - развивающую среду по теме проекта.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2. Расширить кругозор детей о зимующих птицах.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3. Способствовать развитию творческих и интеллектуальных способностей воспитанников.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4. Привлечь воспитанников и родителей к помощи птицам в трудных зимних условиях 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836712"/>
            <a:ext cx="8229600" cy="792088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I этап – подготовительный : 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indent="-71438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844824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Обсуждение цели, задачи с детьми и родителями.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необходимых условий для реализации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Перспективное планирование проекта.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Подбор необходимой литературы по данной теме.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428604"/>
            <a:ext cx="8229600" cy="552124"/>
          </a:xfrm>
        </p:spPr>
        <p:txBody>
          <a:bodyPr/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1872207"/>
          </a:xfrm>
        </p:spPr>
        <p:txBody>
          <a:bodyPr/>
          <a:lstStyle/>
          <a:p>
            <a:pPr indent="-71438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Приобщение родителей к изготовлению кормушек для птиц и вовлечению детей.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98072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II этап – основной (практический):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988840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Содержание работы в процессе реализации проекта.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428604"/>
            <a:ext cx="8229600" cy="552124"/>
          </a:xfrm>
        </p:spPr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III этап - заключительный :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8229600" cy="2861510"/>
          </a:xfrm>
        </p:spPr>
        <p:txBody>
          <a:bodyPr/>
          <a:lstStyle/>
          <a:p>
            <a:pPr indent="-71438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Оформление результата проекта в виде презентации.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Изготовление кормушек.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500034" y="428604"/>
            <a:ext cx="8229600" cy="857256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Работа с родителями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indent="-71438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Призвать родителей помочь птицам зимой.</a:t>
            </a:r>
          </a:p>
          <a:p>
            <a:pPr indent="-71438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Консультации для родителей «Как и из чего можно изготовить кормушку для птиц»</a:t>
            </a:r>
          </a:p>
          <a:p>
            <a:pPr indent="-71438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Задание родителям: помочь детям подобрать корм для птиц.</a:t>
            </a:r>
          </a:p>
          <a:p>
            <a:pPr indent="-71438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Рекомендации по прочтению художественной литературы о зимующих птицах.</a:t>
            </a:r>
          </a:p>
          <a:p>
            <a:pPr indent="-71438">
              <a:buFont typeface="Wingdings" pitchFamily="2" charset="2"/>
              <a:buChar char="v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E:\загрузки\прогр.комп\Desktop\IMG_20210114_1508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73016"/>
            <a:ext cx="2286254" cy="3048339"/>
          </a:xfrm>
          <a:prstGeom prst="rect">
            <a:avLst/>
          </a:prstGeom>
          <a:noFill/>
        </p:spPr>
      </p:pic>
      <p:pic>
        <p:nvPicPr>
          <p:cNvPr id="5" name="Picture 2" descr="E:\загрузки\прогр.комп\Desktop\IMG_20210114_150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73016"/>
            <a:ext cx="2213320" cy="3002601"/>
          </a:xfrm>
          <a:prstGeom prst="rect">
            <a:avLst/>
          </a:prstGeom>
          <a:noFill/>
        </p:spPr>
      </p:pic>
      <p:pic>
        <p:nvPicPr>
          <p:cNvPr id="6" name="Picture 4" descr="E:\загрузки\прогр.комп\Desktop\IMG_20210114_150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933056"/>
            <a:ext cx="2736304" cy="2358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864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Беседы с детьми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8291264" cy="2232249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живут наши пернатые друзья зимой»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«Кто заботится о птицах»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«Пользу или вред приносят птицы?»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«Чем питаются птицы зимой?»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взрослые и дети заботятся о птицах зимой?»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85720" y="2857496"/>
            <a:ext cx="578647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 птицам зимовать,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Надо птицам помогать!                                                                                               Распилить я попросил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досточку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еловую,                                                                                 Вместе с папой смастерил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птичкину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столовую.                                                      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(А. Чепуров)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Угощение, которое можно приготовить птицам.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зерна, семена, семечки, крошки, рябинка, кусочек сала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Содержимое 7" descr="E:\загрузки\прогр.комп\Desktop\Покормите птиц зимой\IMG_20210223_15523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912099" y="3374785"/>
            <a:ext cx="303484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Другая 2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550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1_Тема Office</vt:lpstr>
      <vt:lpstr>МБДОУ «Зырянский детский сад» Зырянского района  ЭКОЛОГИЧЕСКИЙ ПРОЕКТ  «ПОКОРМИТЕ ПТИЦ ЗИМОЙ!» </vt:lpstr>
      <vt:lpstr>Паспорт проекта </vt:lpstr>
      <vt:lpstr>Актуальность: </vt:lpstr>
      <vt:lpstr>Слайд 4</vt:lpstr>
      <vt:lpstr>I этап – подготовительный :  </vt:lpstr>
      <vt:lpstr> </vt:lpstr>
      <vt:lpstr>III этап - заключительный :</vt:lpstr>
      <vt:lpstr>Работа с родителями</vt:lpstr>
      <vt:lpstr>Беседы с детьми</vt:lpstr>
      <vt:lpstr> </vt:lpstr>
      <vt:lpstr> Художественное творчество </vt:lpstr>
      <vt:lpstr> </vt:lpstr>
      <vt:lpstr> Дидактические игры </vt:lpstr>
      <vt:lpstr> Правила кормления птиц</vt:lpstr>
      <vt:lpstr>Развешивание кормушек</vt:lpstr>
      <vt:lpstr> Используемая литература</vt:lpstr>
      <vt:lpstr>Покормите птиц зимой</vt:lpstr>
      <vt:lpstr>     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admin</cp:lastModifiedBy>
  <cp:revision>198</cp:revision>
  <dcterms:created xsi:type="dcterms:W3CDTF">2014-11-02T07:38:29Z</dcterms:created>
  <dcterms:modified xsi:type="dcterms:W3CDTF">2025-01-19T08:56:30Z</dcterms:modified>
</cp:coreProperties>
</file>