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348880"/>
            <a:ext cx="7702624" cy="4032449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«Зырянский детский сад» Зырянского района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Открытое 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 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как фактор повышения дошкольного образования»</a:t>
            </a:r>
            <a:b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Перминова К.В. 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2024г.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48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Эксперименты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Исследования.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Опыты.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лаборатории по биологии, химии, физике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430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5.Блогеры</a:t>
            </a:r>
            <a:r>
              <a:rPr lang="ru-RU" sz="2400" b="1" dirty="0"/>
              <a:t>. Журналисты.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Нетворкинг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Мультстудия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тиктоке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стендап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видеочаты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блогеры.Общение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новом пространстве.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Полиграфический центр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Коммуникация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социуме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922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0750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6.Билингвальное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Раннее погружение в языковую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среду </a:t>
            </a:r>
          </a:p>
        </p:txBody>
      </p:sp>
    </p:spTree>
    <p:extLst>
      <p:ext uri="{BB962C8B-B14F-4D97-AF65-F5344CB8AC3E}">
        <p14:creationId xmlns:p14="http://schemas.microsoft.com/office/powerpoint/2010/main" val="1985138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0750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Государство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«Пифагора»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Интеграция,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связи: ментальная арифметика, «Точилка для ума», предпринимательство, Академия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финансов…</a:t>
            </a:r>
          </a:p>
        </p:txBody>
      </p:sp>
    </p:spTree>
    <p:extLst>
      <p:ext uri="{BB962C8B-B14F-4D97-AF65-F5344CB8AC3E}">
        <p14:creationId xmlns:p14="http://schemas.microsoft.com/office/powerpoint/2010/main" val="3723391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7951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Цифроград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Нетворкинг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мобильное обучение. Цифровой детский сад(доска MIRO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Jamboard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Padlet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среда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родителей; онлайн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</a:p>
        </p:txBody>
      </p:sp>
    </p:spTree>
    <p:extLst>
      <p:ext uri="{BB962C8B-B14F-4D97-AF65-F5344CB8AC3E}">
        <p14:creationId xmlns:p14="http://schemas.microsoft.com/office/powerpoint/2010/main" val="2262976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7951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9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Обучение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движение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Одновременная интеграция 5 образовательных областей + интерактивная песочница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сколодром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38412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3549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«Парк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открытий»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Новейшие проекты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прогулочных площадках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3213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6348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11. Сенсомоторное развитие детей раннего возраста</a:t>
            </a:r>
            <a:endParaRPr lang="ru-RU" sz="2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Игры, упражнения, занятия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кругосветки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развитие сенсомоторных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</a:t>
            </a:r>
          </a:p>
        </p:txBody>
      </p:sp>
    </p:spTree>
    <p:extLst>
      <p:ext uri="{BB962C8B-B14F-4D97-AF65-F5344CB8AC3E}">
        <p14:creationId xmlns:p14="http://schemas.microsoft.com/office/powerpoint/2010/main" val="3546594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ИГРОСИТИ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деятельности дошкольника – это игра.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Новой формой обучения воспитанников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ИГРОСИТИ.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раз в неделю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ИГРОСИТИ (игровые локации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пространства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где дети могут путешествовать по всему детскому саду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прокачивать» свои новые компетенции,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изучают определенную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тему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разные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образовательной деятельности.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задействован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ИГРОСИТИ?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Игромастер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игродом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игрознайка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игрозавр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игросад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игромаркет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игровизор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игропрактик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игротека.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Где?</a:t>
            </a:r>
          </a:p>
        </p:txBody>
      </p:sp>
    </p:spTree>
    <p:extLst>
      <p:ext uri="{BB962C8B-B14F-4D97-AF65-F5344CB8AC3E}">
        <p14:creationId xmlns:p14="http://schemas.microsoft.com/office/powerpoint/2010/main" val="962403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352928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ИГРОСИТИ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трёх действующих площадок: в группе, в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помещениях детского сада и на территории детского сада, в каждой из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будут несколько ЛОКАЦИЙ.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локаций будут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зависеть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тем на детской ассамблеи, которые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будут обсуждать.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темы в ИГРОСИТИ: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Транспорт будущего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 доставить тяжелую пирогу Робинзона к морю?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 измерить длину всех ядовитых змей в террариуме?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 обезопасить пешеходов от падающих с крыш сосулек?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 защитить бассейн, из которого подается питьевая вода в город, от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купальщиков?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 обогревать людей на улицах в лютый мороз?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 спасти собаку, плывущую на льдине по реке в ледоход?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Чем можно рисовать на асфальте?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Надо размешать сахар в стакане с горячим чаем, ложечки нет. Что делать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И т.д.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527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Проект:</a:t>
            </a: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«Создание инновационной образовательной модели дошкольного образования: педагогический дизайн  нового образовательного пространства детских инициатив»</a:t>
            </a:r>
            <a:endParaRPr lang="ru-RU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организации проведения «ИГРОСИТИ»</a:t>
            </a:r>
          </a:p>
          <a:p>
            <a:pPr>
              <a:buAutoNum type="arabicPeriod" startAt="2"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проведения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Игросити</a:t>
            </a:r>
            <a:endPara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 startAt="3"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Включенность родителей (законных представителей) в образовательный процесс по внедрению новой образовательной модели</a:t>
            </a:r>
          </a:p>
          <a:p>
            <a:pPr>
              <a:buAutoNum type="arabicPeriod" startAt="4"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овладения воспитанниками ключевыми компетенциями (креативное и критическое мышление,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коллаборация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коммуникация)</a:t>
            </a:r>
          </a:p>
          <a:p>
            <a:pPr marL="457200" indent="-457200">
              <a:buAutoNum type="arabicPeriod" startAt="4"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овладения технологиями педагогическими кадрами, которые формируют у воспитанников 4 К компетенции</a:t>
            </a:r>
          </a:p>
          <a:p>
            <a:pPr marL="457200" indent="-457200">
              <a:buAutoNum type="arabicPeriod" startAt="4"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воспитанников в рамках реализации проекта</a:t>
            </a:r>
          </a:p>
          <a:p>
            <a:pPr marL="457200" indent="-457200">
              <a:buAutoNum type="arabicPeriod" startAt="4"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Транслирование результатов проекта</a:t>
            </a:r>
          </a:p>
          <a:p>
            <a:pPr marL="457200" indent="-457200">
              <a:buAutoNum type="arabicPeriod" startAt="4"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разработки сценариев педагогических советов, раскрывающих опыт работы педагогов по внедрению различных модулей инновационного проекта</a:t>
            </a:r>
          </a:p>
          <a:p>
            <a:pPr marL="457200" indent="-457200">
              <a:buAutoNum type="arabicPeriod" startAt="4"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разработки конспектов организованной образовательной деятельности, раскрывающих опыт работы педагогов по внедрению различных модулей инновационного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38816988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работ с темами: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тем. Дети могут сделать выбор трех разных тем. Локаций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быть под каждую тему от пяти. Например, выбрали: «Как достать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сосульку с крыши?», «Чем полезен, а чем вреден комар», «Как курочке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спасти своих цыплят от коршуна»?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Игромаркете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дети выбирают локации, куда хотели бы пойти. Локации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первой теме: «Зимняя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Эбру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«Меткий стрелок», «Экспериментальная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лаборатория». Тема №2. «Изучаем комара в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Реджио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«Библиотека зоолога»,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Картонвилль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«Зоопарк насекомых».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выбрана одна, но локаций может быть пять и более. «Как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курочке спасти своих цыплят от коршуна»? Локации: «Мастерская ТРИЗ»,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«Куриное царство», «Бабашки и сюжетно – ролевая игра», «Мозговой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штурм», «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Рамида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Расписание локаций. Лист бронирования (если ребенок захотел пойти в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локацию, но там уже закончились места).</a:t>
            </a:r>
          </a:p>
          <a:p>
            <a:pPr marL="0" indent="0">
              <a:buNone/>
            </a:pP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Доска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субъектности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(отмечаем эмоции детей по каждой прожитой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локации). Тетрадь успешности (фиксация успехов детей – педагогами).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 дня. Рефлексивные круг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531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 разделена на 3 этапа, каждый этап длится в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года.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этап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теоретический анализ современных подходов к изучению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модернизации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процесса в дошкольной организации;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нормативной документации (утверждение проекта,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акты учреждения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представление и обсуждение с родительской общественностью и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педагогами идей проекта;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проведение пилотажного исследования мотивации педагогов к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изменению образовательной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 и внедрению новых технологий;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планирование деятельности творческих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групп; разработка и внедрения обучение педагогов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новым современным технологиям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инструментария оценки качества образовательного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созданной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модели.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этап - Содержательный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модернизация среды в группах, холлах, на прогулочной площадке,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развивающего пространства; проведение образовательных событий с интеграцией нескольких технологий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дальнейшим обсуждением;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открытие «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Игросити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(игрового пространства для детей нового формата);</a:t>
            </a:r>
          </a:p>
        </p:txBody>
      </p:sp>
    </p:spTree>
    <p:extLst>
      <p:ext uri="{BB962C8B-B14F-4D97-AF65-F5344CB8AC3E}">
        <p14:creationId xmlns:p14="http://schemas.microsoft.com/office/powerpoint/2010/main" val="871968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проведение открытых «Событий дня» для взаимно посещений;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развивающие сессии,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проблем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выявление результативности;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 –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Заключительный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оценка эффективности и успешности проекта.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методического пособия с практическим материалом;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издание методического сборника по результатам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14591259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6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аннотация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	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модель предполагает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подхода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занятиям, образовательным событиям, проектам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настоящее время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настала необходимость в модернизации и комплексной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переоценки образовательного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в ДОО, так как сейчас ребенок должен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получать не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обрывочные знания от монологической речи педагога, 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поисково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исследовательские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провокации, умение осуществить поиск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информации. Одновременно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мы должны создать условия для моделирования, сюжетно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–ролевой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игры, свободной игры, множество различных локаций по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интересам детей. Главная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педагога – не источник знаний, а направляющий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поддерживающий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идеи, интересные мысли, сюжетно - ролевые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игры, детские инициативы. 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98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проект представляет собой инновационную конструкцию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образования, которая определяется: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Интеграцией современных технологий дошкольного образования в</a:t>
            </a:r>
          </a:p>
          <a:p>
            <a:pPr marL="0" indent="0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образовательный процесс дошкольной организации.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Модернизацией образовательного пространства группы и всего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детского сада, в соответствии с вызовами 21 века.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Созданием условий для реальной поддержки инициативы детей, через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нового игрового пространства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Игросити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835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Ожидаемый результат</a:t>
            </a:r>
            <a:b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уровня развития выпускника детского сада, модели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воспитанника, которые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выражаются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«К» компетенции и в развитии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навыков (лидерство, работа в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команде, управление людьми, самостоятельность, эмоциональный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интеллект) у дошкольников.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Созданная уникальная модель образовательного процесса, где будет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развивающая среда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погружать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и технологии, с целью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удовлетворения интересов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потребностей, способностей детей дошкольного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 для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дальнейшего их развития.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уровня профессиональной компетентности педагогов в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применения современных технологий, методик дошкольного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450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группе по выбору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 сделан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 на одну из моделей. Реализация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деятельности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выбранную модель,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остальные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находятся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интеграции для решения задач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образовательной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с воспитанниками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723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МОДЕЛИ:</a:t>
            </a:r>
          </a:p>
          <a:p>
            <a:pPr marL="514350" indent="-514350">
              <a:buAutoNum type="arabicPeriod"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Триз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+» / сингапурские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</a:t>
            </a:r>
          </a:p>
          <a:p>
            <a:pPr marL="0" indent="0">
              <a:buNone/>
            </a:pP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СОДЕРЖАНИЕ: развитие сильного мышления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творческого воображения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креативного начала через решение проблемных задач открытого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закрытого типа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b="1" dirty="0" smtClean="0"/>
          </a:p>
          <a:p>
            <a:pPr marL="0" indent="0" algn="ctr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48255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235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2.«Реджио – педагогика, проживание ребенка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поликультурном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СОДЕРЖАНИЕ: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принципов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Реджио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природный материал, провокация,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пед.документирование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обилие материала; свобода в выборе деятельности; роль педагога в образовательном процессе; ребенок 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социум</a:t>
            </a:r>
          </a:p>
        </p:txBody>
      </p:sp>
    </p:spTree>
    <p:extLst>
      <p:ext uri="{BB962C8B-B14F-4D97-AF65-F5344CB8AC3E}">
        <p14:creationId xmlns:p14="http://schemas.microsoft.com/office/powerpoint/2010/main" val="1957641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0750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STEAM </a:t>
            </a:r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пространственного моделирования, конструирования, робототехника, арт педагогика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92601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2246</TotalTime>
  <Words>1167</Words>
  <Application>Microsoft Office PowerPoint</Application>
  <PresentationFormat>Экран (4:3)</PresentationFormat>
  <Paragraphs>148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Исполнительная</vt:lpstr>
      <vt:lpstr>                 Муниципальное бюджетное дошкольное образовательное учреждение  «Зырянский детский сад» Зырянского района    «Открытое образовательное пространство как фактор повышения дошкольного образования»       Воспитатель:  Перминова К.В.   .           2024г. </vt:lpstr>
      <vt:lpstr>Презентация PowerPoint</vt:lpstr>
      <vt:lpstr>    Краткая аннотация проекта</vt:lpstr>
      <vt:lpstr>Презентация PowerPoint</vt:lpstr>
      <vt:lpstr>Ожидаемый результат </vt:lpstr>
      <vt:lpstr>Презентация PowerPoint</vt:lpstr>
      <vt:lpstr>Презентация PowerPoint</vt:lpstr>
      <vt:lpstr>2.«Реджио – педагогика, проживание ребенка в поликультурном пространстве»</vt:lpstr>
      <vt:lpstr>3.STEAM – технологии</vt:lpstr>
      <vt:lpstr>Презентация PowerPoint</vt:lpstr>
      <vt:lpstr>5.Блогеры. Журналисты.</vt:lpstr>
      <vt:lpstr>6.Билингвальное образование</vt:lpstr>
      <vt:lpstr>7. Государство «Пифагора»</vt:lpstr>
      <vt:lpstr>8. Цифроград</vt:lpstr>
      <vt:lpstr>9. Обучение через движение</vt:lpstr>
      <vt:lpstr>10. «Парк открытий»</vt:lpstr>
      <vt:lpstr>11. Сенсомоторное развитие детей раннего возраста</vt:lpstr>
      <vt:lpstr>ИГРОСИТИ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«Зырянский детский сад» Зырянского района    «Открытое образовательное пространство как фактор повышения дошкольного образования»       Воспитатель:  Перминова К.В.   .           2024г.</dc:title>
  <dc:creator>User</dc:creator>
  <cp:lastModifiedBy>Сергей</cp:lastModifiedBy>
  <cp:revision>19</cp:revision>
  <dcterms:created xsi:type="dcterms:W3CDTF">2024-11-17T08:29:16Z</dcterms:created>
  <dcterms:modified xsi:type="dcterms:W3CDTF">2024-12-08T20:36:07Z</dcterms:modified>
</cp:coreProperties>
</file>