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6" r:id="rId9"/>
    <p:sldId id="284" r:id="rId10"/>
    <p:sldId id="271" r:id="rId11"/>
    <p:sldId id="266" r:id="rId12"/>
    <p:sldId id="267" r:id="rId13"/>
    <p:sldId id="286" r:id="rId14"/>
    <p:sldId id="285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5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CB-962F-4FCF-88DF-D6FB991B9D55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2A116-186F-46BE-8041-3DBB8000E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454" y="1855127"/>
            <a:ext cx="8134672" cy="2090663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rgbClr val="C00000"/>
                </a:solidFill>
              </a:rPr>
              <a:t>В мире </a:t>
            </a:r>
            <a:br>
              <a:rPr lang="ru-RU" sz="7200" i="1" dirty="0" smtClean="0">
                <a:solidFill>
                  <a:srgbClr val="C00000"/>
                </a:solidFill>
              </a:rPr>
            </a:br>
            <a:r>
              <a:rPr lang="ru-RU" sz="7200" i="1" dirty="0" smtClean="0">
                <a:solidFill>
                  <a:srgbClr val="C00000"/>
                </a:solidFill>
              </a:rPr>
              <a:t>искусства</a:t>
            </a:r>
            <a:endParaRPr lang="ru-RU" sz="7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6740"/>
            <a:ext cx="409575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85" y="1625304"/>
            <a:ext cx="409575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99" y="3964621"/>
            <a:ext cx="3167693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3964621"/>
            <a:ext cx="3093393" cy="228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0422" y="4300858"/>
            <a:ext cx="3361184" cy="2507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10" y="3569883"/>
            <a:ext cx="2459531" cy="3288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36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42"/>
            <a:ext cx="9144000" cy="6886241"/>
          </a:xfrm>
        </p:spPr>
      </p:pic>
    </p:spTree>
    <p:extLst>
      <p:ext uri="{BB962C8B-B14F-4D97-AF65-F5344CB8AC3E}">
        <p14:creationId xmlns="" xmlns:p14="http://schemas.microsoft.com/office/powerpoint/2010/main" val="1336116638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ris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7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WhatsApp Image 2023-06-15 at 11.21.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44824"/>
            <a:ext cx="3384376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033852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89131362-background-with-curtain-stage-illustration-for-theatrical-performance-theater-interior-with-empty-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hatsApp Image 2023-06-15 at 11.21.23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92695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176193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23-06-15 at 11.21.23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6876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292464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hatsApp Image 2023-06-15 at 11.23.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641833" cy="394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69834" y="1628800"/>
            <a:ext cx="4635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Просмотр мультфильма Маша и Медведь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«Театр»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41e7bdc-d8eb-4e04-a21d-4394761f85f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19546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 старшей группе «Пчелки»  прошел тематический день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« В мире искусства»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Ребята побывали в цирке, заглянули в театр и примерили на себя роли  актёров. Посмотрим, как это было</a:t>
            </a: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Подготовила и провела: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Кудинова И.А.</a:t>
            </a:r>
            <a:endParaRPr lang="ru-RU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52261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quote-2020-05-23-1590212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31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atsApp Image 2023-06-15 at 11.21.25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hatsApp Image 2023-06-15 at 11.21.24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hatsApp Image 2023-06-15 at 11.21.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73016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5f98cfacf92a2edb3d32e9509f1f3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60648"/>
            <a:ext cx="2240280" cy="2633472"/>
          </a:xfrm>
          <a:prstGeom prst="rect">
            <a:avLst/>
          </a:prstGeom>
        </p:spPr>
      </p:pic>
      <p:pic>
        <p:nvPicPr>
          <p:cNvPr id="14" name="Рисунок 13" descr="jlD-sAjjy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101075"/>
            <a:ext cx="2067694" cy="2756925"/>
          </a:xfrm>
          <a:prstGeom prst="rect">
            <a:avLst/>
          </a:prstGeom>
        </p:spPr>
      </p:pic>
      <p:pic>
        <p:nvPicPr>
          <p:cNvPr id="15" name="Рисунок 14" descr="kloun-s-shara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005064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16140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atsApp Image 2023-06-15 at 11.21.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hatsApp Image 2023-06-15 at 11.21.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460" y="476673"/>
            <a:ext cx="3782956" cy="475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1122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3456384" cy="221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ngtree-celebration-with-balloons-art-drawing-png-image_81951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5229200"/>
            <a:ext cx="1048108" cy="931942"/>
          </a:xfrm>
          <a:prstGeom prst="rect">
            <a:avLst/>
          </a:prstGeom>
        </p:spPr>
      </p:pic>
      <p:pic>
        <p:nvPicPr>
          <p:cNvPr id="12" name="Рисунок 11" descr="pngtree-celebration-with-balloons-art-drawing-png-image_81951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517232"/>
            <a:ext cx="1048108" cy="931942"/>
          </a:xfrm>
          <a:prstGeom prst="rect">
            <a:avLst/>
          </a:prstGeom>
        </p:spPr>
      </p:pic>
      <p:pic>
        <p:nvPicPr>
          <p:cNvPr id="13" name="Рисунок 12" descr="pngtree-celebration-with-balloons-art-drawing-png-image_81951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661248"/>
            <a:ext cx="1048108" cy="931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08725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hatsApp Image 2023-06-15 at 13.02.34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41964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710055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3-06-15 at 11.21.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23-06-15 at 11.21.25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576" y="188640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hatsApp Image 2023-06-15 at 11.21.26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t7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2381250" cy="2381250"/>
          </a:xfrm>
          <a:prstGeom prst="rect">
            <a:avLst/>
          </a:prstGeom>
        </p:spPr>
      </p:pic>
      <p:pic>
        <p:nvPicPr>
          <p:cNvPr id="10" name="Рисунок 9" descr="Music-and-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20688"/>
            <a:ext cx="2143497" cy="2280063"/>
          </a:xfrm>
          <a:prstGeom prst="rect">
            <a:avLst/>
          </a:prstGeom>
        </p:spPr>
      </p:pic>
      <p:pic>
        <p:nvPicPr>
          <p:cNvPr id="11" name="Рисунок 10" descr="post-118174-12680464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365104"/>
            <a:ext cx="2213984" cy="2213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60540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3-06-15 at 13.02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2636"/>
            <a:ext cx="8568952" cy="651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54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мире  искусства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Семья</cp:lastModifiedBy>
  <cp:revision>49</cp:revision>
  <dcterms:created xsi:type="dcterms:W3CDTF">2020-05-23T05:11:23Z</dcterms:created>
  <dcterms:modified xsi:type="dcterms:W3CDTF">2023-06-15T06:42:32Z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4676343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