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cdn.culture.ru/images/c4619d27-82a0-58a0-abfe-dd9fd436e1f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s16.stc.all.kpcdn.net/share/i/4/1306820/inx960x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art-library.vrn.muzkult.ru/media/2021/07/08/1300996793/anons_pamyatniki_Pushkin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0"/>
            <a:ext cx="9144000" cy="695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chernyshki.ru/images/News/20170606/844246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6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hareslide.ru/img/thumbs/e84c289a71d61386bf968ef7938c1fc9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myslide.ru/documents_7/7741feb898852a477e3ca175a245cc7e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636"/>
            <a:ext cx="9144000" cy="6867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s://almadeladanza.ru/wp-content/uploads/7/6/d/76de911836d3bdd2f4473bd8ec16ab5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avatars.mds.yandex.net/i?id=ac8d2de57a08041ebcaa470d94281908_l-4979110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un9-56.userapi.com/impf/Dc95k97ixpYc0tJ0j1LLq7K76kHhLEiHmuAwmw/Uas-bHl-1FY.jpg?size=1100x794&amp;quality=96&amp;sign=04ee5d5c78219dd18826a4d789fb3c1a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avatars.dzeninfra.ru/get-zen_doc/3518390/pub_5f8fc9442c1a69338ea59b51_5f8ff79a6ca69c7802ec82be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urok.1sept.ru/articles/675231/presentation/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myslide.ru/documents_7/2d68b65fb175896457b4682ab4e2a5f3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59A9F2"/>
      </a:accent2>
      <a:accent3>
        <a:srgbClr val="6ADAFA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</dc:creator>
  <cp:lastModifiedBy>Семья</cp:lastModifiedBy>
  <cp:revision>5</cp:revision>
  <dcterms:created xsi:type="dcterms:W3CDTF">2023-06-06T01:40:47Z</dcterms:created>
  <dcterms:modified xsi:type="dcterms:W3CDTF">2023-06-06T02:33:11Z</dcterms:modified>
</cp:coreProperties>
</file>