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5" r:id="rId6"/>
    <p:sldId id="262" r:id="rId7"/>
    <p:sldId id="267" r:id="rId8"/>
    <p:sldId id="266" r:id="rId9"/>
    <p:sldId id="263" r:id="rId10"/>
    <p:sldId id="264" r:id="rId11"/>
    <p:sldId id="26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6/03/13/17803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4522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 свете расцветает и теплом всех согревает?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солнце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150"/>
            <a:ext cx="4153644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5076056" cy="2723778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СОЛНЦЕ - ДРУГ ИЛИ ВРАГ?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3/13/17803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nsportal.ru/sites/default/files/2015/06/27/slay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6" y="313151"/>
            <a:ext cx="8351440" cy="62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size.yandex.net/mailservice?url=http%3A%2F%2Fsunveter.ru%2Fuploads%2Fposts%2F2015-02%2F1424982066_sun22.gif&amp;proxy=yes&amp;key=076b5f14180ddc6657aaaf4903594b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9"/>
            <a:ext cx="37915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etit-bazar.unige.ch/www/php/liste-images/images/soleil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511"/>
            <a:ext cx="3779912" cy="40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81128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СОЛНЦЕ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ДРУГ ИЛИ ВРАГ?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0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community.ru/sites/default/files/images_32.jpg?1340719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4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вечка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7773"/>
            <a:ext cx="1898646" cy="37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58" y="404664"/>
            <a:ext cx="3619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colourbox.com/preview/3392386-cartoon-home-lamp-isolated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2" y="2808631"/>
            <a:ext cx="3740004" cy="37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st-dnepr.info/modules/pages/pictures/101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2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будь солнышка, все погрузилось бы в темноту и жизнь на Земле  угасла.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Паршкова М.Р\проект фото\5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" y="2568973"/>
            <a:ext cx="3879009" cy="25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arth-chronicles.ru/Publications_12/54/gg68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0"/>
            <a:ext cx="5148791" cy="27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indfulbalance.files.wordpress.com/2012/01/snow_mel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9575"/>
            <a:ext cx="2988376" cy="23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Греет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солнце, то тает снег, растет трава, появляются листья на деревьях, весело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щебечут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птицы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slamicsunrays.com/wp-content/uploads/2012/03/field_of_flowers-wallpaper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96231"/>
            <a:ext cx="5253269" cy="39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fs00.infourok.ru/images/doc/305/304681/hello_html_63340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9" y="4506951"/>
            <a:ext cx="3529738" cy="21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lors.life/upload/blogs/b2/c0/b2c066db4204a759532d181b4d3c2903_RSZ_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3/13/17803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188640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Космические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корабли работают за счет  солнца. Там солнечный свет превращается в электрический ток, от которого работают все приборы.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2" descr="D:\Паршкова М.Р\проект фото\n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" y="3634313"/>
            <a:ext cx="4208397" cy="30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rablago.ru/ckfinder/userfiles/images/%D1%81%D0%BE%D0%BB%D0%BD%D0%B5%D1%87%D0%BD%D1%8B%D0%B5%20%D0%B1%D0%B0%D1%82%D0%B0%D1%80%D0%B5%D0%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10" y="188640"/>
            <a:ext cx="4681993" cy="31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1097" y="3472980"/>
            <a:ext cx="4488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качестве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энергоснабжения можно использовать энергию солнечных батарей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детскиий сад\группа речецветик 2016-2018\лето\template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6" y="3201729"/>
            <a:ext cx="9147374" cy="36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akademichesky.mos.ru/upload/medialibrary/61b/den-zdorovy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3383"/>
            <a:ext cx="4104927" cy="30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alenuchka.sokik.ru/files/alenuchka/news2015/zakaliv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975"/>
            <a:ext cx="4094544" cy="30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5" y="1604419"/>
            <a:ext cx="23225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korostelev/25477671/748526/748526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64496" cy="2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icworld.ru/wp-content/uploads/2016/11/56325669852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27759" cy="2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panamaadvisoryinternationalgroup.com/testblog/wp-content/uploads/2014/07/drou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51" y="3284984"/>
            <a:ext cx="5035897" cy="33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6/03/13/17803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sportal.ru/sites/default/files/2015/06/27/slay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2"/>
            <a:ext cx="8064896" cy="60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88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СОЛНЦЕ - ДРУГ ИЛИ ВРАГ?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15</cp:revision>
  <dcterms:created xsi:type="dcterms:W3CDTF">2017-05-28T14:56:27Z</dcterms:created>
  <dcterms:modified xsi:type="dcterms:W3CDTF">2017-05-28T18:51:01Z</dcterms:modified>
</cp:coreProperties>
</file>