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7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97" y="3788"/>
            <a:ext cx="9160579" cy="6854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РАДУГА  -   ДУГА</a:t>
            </a:r>
            <a:endParaRPr lang="ru-RU" sz="2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Воспитатель: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Кудинова  И.А.  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57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" y="6137"/>
            <a:ext cx="9135817" cy="6851863"/>
          </a:xfrm>
        </p:spPr>
      </p:pic>
    </p:spTree>
    <p:extLst>
      <p:ext uri="{BB962C8B-B14F-4D97-AF65-F5344CB8AC3E}">
        <p14:creationId xmlns:p14="http://schemas.microsoft.com/office/powerpoint/2010/main" xmlns="" val="60688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7" y="-991"/>
            <a:ext cx="9129264" cy="6858991"/>
          </a:xfrm>
        </p:spPr>
      </p:pic>
      <p:sp>
        <p:nvSpPr>
          <p:cNvPr id="7" name="TextBox 6"/>
          <p:cNvSpPr txBox="1"/>
          <p:nvPr/>
        </p:nvSpPr>
        <p:spPr>
          <a:xfrm>
            <a:off x="395536" y="22048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Спасибо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47763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42" y="0"/>
            <a:ext cx="918094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0648"/>
            <a:ext cx="4659982" cy="621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08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49" y="14318"/>
            <a:ext cx="9119951" cy="6843682"/>
          </a:xfrm>
        </p:spPr>
      </p:pic>
      <p:sp>
        <p:nvSpPr>
          <p:cNvPr id="5" name="TextBox 4"/>
          <p:cNvSpPr txBox="1"/>
          <p:nvPr/>
        </p:nvSpPr>
        <p:spPr>
          <a:xfrm>
            <a:off x="1115616" y="1124744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радуга?</a:t>
            </a:r>
          </a:p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Радуга, это уникальное природное явление</a:t>
            </a:r>
          </a:p>
          <a:p>
            <a:pPr marL="342900" indent="-342900" algn="ctr">
              <a:buFont typeface="Arial" charset="0"/>
              <a:buChar char="•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Радугу можно наблюдать после дождя</a:t>
            </a:r>
          </a:p>
          <a:p>
            <a:pPr marL="342900" indent="-342900" algn="ctr">
              <a:buFont typeface="Arial" charset="0"/>
              <a:buChar char="•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мы видим её летом </a:t>
            </a:r>
          </a:p>
          <a:p>
            <a:pPr marL="342900" indent="-342900" algn="ctr">
              <a:buFont typeface="Arial" charset="0"/>
              <a:buChar char="•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дугообразная полоса на небесном своде, образующаяся вследствие преломления солнечных лучей в дождевых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каплях</a:t>
            </a:r>
          </a:p>
          <a:p>
            <a:pPr marL="342900" indent="-342900" algn="ctr">
              <a:buFont typeface="Arial" charset="0"/>
              <a:buChar char="•"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4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235" y="1440"/>
            <a:ext cx="9180236" cy="6856560"/>
          </a:xfrm>
        </p:spPr>
      </p:pic>
    </p:spTree>
    <p:extLst>
      <p:ext uri="{BB962C8B-B14F-4D97-AF65-F5344CB8AC3E}">
        <p14:creationId xmlns:p14="http://schemas.microsoft.com/office/powerpoint/2010/main" xmlns="" val="93830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865" y="8484"/>
            <a:ext cx="9179865" cy="6849516"/>
          </a:xfrm>
        </p:spPr>
      </p:pic>
    </p:spTree>
    <p:extLst>
      <p:ext uri="{BB962C8B-B14F-4D97-AF65-F5344CB8AC3E}">
        <p14:creationId xmlns:p14="http://schemas.microsoft.com/office/powerpoint/2010/main" xmlns="" val="40301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xmlns="" val="275667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15011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31" y="0"/>
            <a:ext cx="9168632" cy="6858000"/>
          </a:xfrm>
        </p:spPr>
      </p:pic>
    </p:spTree>
    <p:extLst>
      <p:ext uri="{BB962C8B-B14F-4D97-AF65-F5344CB8AC3E}">
        <p14:creationId xmlns:p14="http://schemas.microsoft.com/office/powerpoint/2010/main" xmlns="" val="45880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24" y="871"/>
            <a:ext cx="9142838" cy="6857129"/>
          </a:xfrm>
        </p:spPr>
      </p:pic>
    </p:spTree>
    <p:extLst>
      <p:ext uri="{BB962C8B-B14F-4D97-AF65-F5344CB8AC3E}">
        <p14:creationId xmlns:p14="http://schemas.microsoft.com/office/powerpoint/2010/main" xmlns="" val="4231739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Семья</cp:lastModifiedBy>
  <cp:revision>10</cp:revision>
  <dcterms:created xsi:type="dcterms:W3CDTF">2022-05-22T06:35:28Z</dcterms:created>
  <dcterms:modified xsi:type="dcterms:W3CDTF">2023-06-29T03:43:45Z</dcterms:modified>
</cp:coreProperties>
</file>