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4" r:id="rId5"/>
    <p:sldId id="257" r:id="rId6"/>
    <p:sldId id="263" r:id="rId7"/>
    <p:sldId id="265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" y="44624"/>
            <a:ext cx="9140560" cy="68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35730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Фотоотчёт кружковой деятельности «Оригами» Руководитель: Маркова Т. А.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92696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«Цветы для мамы»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\AppData\Local\Temp\Rar$DIa0.183\Screenshot_20230306-085650~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 t="12041" r="9507" b="31571"/>
          <a:stretch/>
        </p:blipFill>
        <p:spPr bwMode="auto">
          <a:xfrm>
            <a:off x="467544" y="1052736"/>
            <a:ext cx="5157216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" y="-171400"/>
            <a:ext cx="914056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admin\Documents\IMG_20230303_0949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96"/>
          <a:stretch/>
        </p:blipFill>
        <p:spPr bwMode="auto">
          <a:xfrm rot="5400000">
            <a:off x="444363" y="283829"/>
            <a:ext cx="4798890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" y="-171400"/>
            <a:ext cx="914056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admin\Documents\IMG_20230303_0949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96"/>
          <a:stretch/>
        </p:blipFill>
        <p:spPr bwMode="auto">
          <a:xfrm rot="5400000">
            <a:off x="444363" y="283829"/>
            <a:ext cx="4798890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admin\AppData\Local\Temp\Rar$DIa0.456\IMG_20230303_1027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9" r="12416"/>
          <a:stretch/>
        </p:blipFill>
        <p:spPr bwMode="auto">
          <a:xfrm rot="5400000">
            <a:off x="791512" y="1016800"/>
            <a:ext cx="5171555" cy="3803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" y="44624"/>
            <a:ext cx="9140560" cy="68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3888432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764839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" y="44624"/>
            <a:ext cx="9140560" cy="68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admin\AppData\Local\Temp\Rar$DIa0.791\IMG_20230303_1130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2" t="4053" r="4463" b="28678"/>
          <a:stretch/>
        </p:blipFill>
        <p:spPr bwMode="auto">
          <a:xfrm>
            <a:off x="179512" y="260648"/>
            <a:ext cx="7072582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С праздником, дорогие и любимые наши мамы! 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2023-03-06T09:25:05Z</dcterms:created>
  <dcterms:modified xsi:type="dcterms:W3CDTF">2023-03-06T09:55:21Z</dcterms:modified>
</cp:coreProperties>
</file>