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6" r:id="rId3"/>
    <p:sldId id="277" r:id="rId4"/>
    <p:sldId id="360" r:id="rId5"/>
    <p:sldId id="278" r:id="rId6"/>
    <p:sldId id="304" r:id="rId7"/>
    <p:sldId id="310" r:id="rId8"/>
    <p:sldId id="303" r:id="rId9"/>
    <p:sldId id="305" r:id="rId10"/>
    <p:sldId id="306" r:id="rId11"/>
    <p:sldId id="282" r:id="rId12"/>
    <p:sldId id="311" r:id="rId13"/>
    <p:sldId id="284" r:id="rId14"/>
    <p:sldId id="336" r:id="rId15"/>
    <p:sldId id="286" r:id="rId16"/>
    <p:sldId id="287" r:id="rId17"/>
    <p:sldId id="289" r:id="rId18"/>
    <p:sldId id="337" r:id="rId19"/>
    <p:sldId id="290" r:id="rId20"/>
    <p:sldId id="323" r:id="rId21"/>
    <p:sldId id="344" r:id="rId22"/>
    <p:sldId id="317" r:id="rId23"/>
    <p:sldId id="315" r:id="rId24"/>
    <p:sldId id="316" r:id="rId25"/>
    <p:sldId id="319" r:id="rId26"/>
    <p:sldId id="355" r:id="rId27"/>
    <p:sldId id="351" r:id="rId28"/>
    <p:sldId id="353" r:id="rId29"/>
    <p:sldId id="342" r:id="rId30"/>
    <p:sldId id="358" r:id="rId31"/>
    <p:sldId id="329" r:id="rId32"/>
    <p:sldId id="348" r:id="rId33"/>
    <p:sldId id="33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741" autoAdjust="0"/>
    <p:restoredTop sz="94660"/>
  </p:normalViewPr>
  <p:slideViewPr>
    <p:cSldViewPr>
      <p:cViewPr>
        <p:scale>
          <a:sx n="112" d="100"/>
          <a:sy n="112" d="100"/>
        </p:scale>
        <p:origin x="-48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96000">
              <a:schemeClr val="accent1">
                <a:lumMod val="60000"/>
                <a:lumOff val="40000"/>
              </a:schemeClr>
            </a:gs>
            <a:gs pos="59000">
              <a:schemeClr val="accent2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16832"/>
            <a:ext cx="7772400" cy="385214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60648"/>
            <a:ext cx="7772400" cy="583264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 по теме: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День Земли»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ля детей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</a:p>
          <a:p>
            <a:pPr algn="ctr"/>
            <a:endParaRPr lang="ru-RU" sz="3600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906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20072" y="571499"/>
            <a:ext cx="345638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45638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936" y="4005064"/>
            <a:ext cx="36004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937" y="571500"/>
            <a:ext cx="360040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0423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9288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8484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7" y="476672"/>
            <a:ext cx="770485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1650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Животный мир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920879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0562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7686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0019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63284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7872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48883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20073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12002" y="692696"/>
            <a:ext cx="7476421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7573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22219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63284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760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Земля наш дом родной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0891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08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3317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2625" y="727075"/>
            <a:ext cx="7778750" cy="540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0804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Загрязнение воды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40769"/>
            <a:ext cx="4040188" cy="57606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Отравляет </a:t>
            </a:r>
            <a:r>
              <a:rPr lang="ru-RU" dirty="0"/>
              <a:t>водоемы и бытовой мусор. Воду  из грязных рек и озер нельзя использовать ни для питья, ни для купания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906115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Города и заводы в них, фабрики и фермы сбрасывают  сточные воды и ядохимикаты в реки, озера и моря. Это загрязнение вредит водным растениям, животным и в конечном итоге, самим </a:t>
            </a:r>
            <a:r>
              <a:rPr lang="ru-RU" dirty="0" smtClean="0"/>
              <a:t>людям</a:t>
            </a:r>
            <a:endParaRPr lang="ru-RU" dirty="0"/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4047" y="2174875"/>
            <a:ext cx="4139953" cy="427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6255" y="2348879"/>
            <a:ext cx="3342077" cy="374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5380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Мусор  отравляет землю и воду. Эти горы мусора оставили люди. Скажите, вам приятно гулять по такому грязному лесу или берегу моря?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254171" cy="672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8200" y="1556792"/>
            <a:ext cx="403860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048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Посмотрите, как изуродован панцирь черепахи на фото. Подумайте, как такое могло произойти? Кто виноват в этом? Хорошо ли живется этой черепашке?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8200" y="2353254"/>
            <a:ext cx="4038600" cy="301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3051349" cy="571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1630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Пляжи очищают всасывающими насосами , лопатами, ведрами и. щетками. Птиц и других животных пытаются отмыть от нефти. Это очень тяжелая работа.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76178" y="4149080"/>
            <a:ext cx="3679675" cy="49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5128" y="1628800"/>
            <a:ext cx="396274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432048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48002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3505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9949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95250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8229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0388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06489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863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7754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8967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5568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103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2431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Природа  нашей планеты так прекрасна!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9592" y="1714500"/>
            <a:ext cx="7704856" cy="452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5937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1599" y="620688"/>
            <a:ext cx="7560841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0801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63284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406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3490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14219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</TotalTime>
  <Words>162</Words>
  <Application>Microsoft Office PowerPoint</Application>
  <PresentationFormat>Экран (4:3)</PresentationFormat>
  <Paragraphs>14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 </vt:lpstr>
      <vt:lpstr>Земля наш дом родной</vt:lpstr>
      <vt:lpstr>Слайд 3</vt:lpstr>
      <vt:lpstr>Слайд 4</vt:lpstr>
      <vt:lpstr>Природа  нашей планеты так прекрасна!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Животный мир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Загрязнение воды</vt:lpstr>
      <vt:lpstr>Мусор  отравляет землю и воду. Эти горы мусора оставили люди. Скажите, вам приятно гулять по такому грязному лесу или берегу моря? </vt:lpstr>
      <vt:lpstr>Посмотрите, как изуродован панцирь черепахи на фото. Подумайте, как такое могло произойти? Кто виноват в этом? Хорошо ли живется этой черепашке?</vt:lpstr>
      <vt:lpstr>Пляжи очищают всасывающими насосами , лопатами, ведрами и. щетками. Птиц и других животных пытаются отмыть от нефти. Это очень тяжелая работа. 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Семья</cp:lastModifiedBy>
  <cp:revision>51</cp:revision>
  <dcterms:created xsi:type="dcterms:W3CDTF">2014-04-22T18:14:04Z</dcterms:created>
  <dcterms:modified xsi:type="dcterms:W3CDTF">2023-03-23T03:26:07Z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2983153</vt:lpwstr>
  </property>
  <property fmtid="{D5CDD505-2E9C-101B-9397-08002B2CF9AE}" pid="3" name="NXPowerLiteSettings">
    <vt:lpwstr>F7200358026400</vt:lpwstr>
  </property>
  <property fmtid="{D5CDD505-2E9C-101B-9397-08002B2CF9AE}" pid="4" name="NXPowerLiteVersion">
    <vt:lpwstr>D6.0.7</vt:lpwstr>
  </property>
</Properties>
</file>