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60" r:id="rId4"/>
    <p:sldId id="258" r:id="rId5"/>
    <p:sldId id="259" r:id="rId6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10" d="100"/>
          <a:sy n="110" d="100"/>
        </p:scale>
        <p:origin x="59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BED831-DEBC-45C6-806C-ECE5375D93E9}" type="datetimeFigureOut">
              <a:rPr lang="ru-RU" smtClean="0"/>
              <a:t>26.01.2023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A306F-7812-43CC-86F5-DD4DDFEEA1B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888906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BED831-DEBC-45C6-806C-ECE5375D93E9}" type="datetimeFigureOut">
              <a:rPr lang="ru-RU" smtClean="0"/>
              <a:t>26.01.2023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A306F-7812-43CC-86F5-DD4DDFEEA1B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211706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BED831-DEBC-45C6-806C-ECE5375D93E9}" type="datetimeFigureOut">
              <a:rPr lang="ru-RU" smtClean="0"/>
              <a:t>26.01.2023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A306F-7812-43CC-86F5-DD4DDFEEA1BD}" type="slidenum">
              <a:rPr lang="ru-RU" smtClean="0"/>
              <a:t>‹#›</a:t>
            </a:fld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91476767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BED831-DEBC-45C6-806C-ECE5375D93E9}" type="datetimeFigureOut">
              <a:rPr lang="ru-RU" smtClean="0"/>
              <a:t>26.01.2023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A306F-7812-43CC-86F5-DD4DDFEEA1B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657235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BED831-DEBC-45C6-806C-ECE5375D93E9}" type="datetimeFigureOut">
              <a:rPr lang="ru-RU" smtClean="0"/>
              <a:t>26.01.2023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A306F-7812-43CC-86F5-DD4DDFEEA1BD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13689005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BED831-DEBC-45C6-806C-ECE5375D93E9}" type="datetimeFigureOut">
              <a:rPr lang="ru-RU" smtClean="0"/>
              <a:t>26.01.2023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A306F-7812-43CC-86F5-DD4DDFEEA1B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2221691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BED831-DEBC-45C6-806C-ECE5375D93E9}" type="datetimeFigureOut">
              <a:rPr lang="ru-RU" smtClean="0"/>
              <a:t>26.01.2023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A306F-7812-43CC-86F5-DD4DDFEEA1B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1693378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BED831-DEBC-45C6-806C-ECE5375D93E9}" type="datetimeFigureOut">
              <a:rPr lang="ru-RU" smtClean="0"/>
              <a:t>26.01.2023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A306F-7812-43CC-86F5-DD4DDFEEA1B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2564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BED831-DEBC-45C6-806C-ECE5375D93E9}" type="datetimeFigureOut">
              <a:rPr lang="ru-RU" smtClean="0"/>
              <a:t>26.01.2023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A306F-7812-43CC-86F5-DD4DDFEEA1B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519654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BED831-DEBC-45C6-806C-ECE5375D93E9}" type="datetimeFigureOut">
              <a:rPr lang="ru-RU" smtClean="0"/>
              <a:t>26.01.2023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A306F-7812-43CC-86F5-DD4DDFEEA1B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044578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BED831-DEBC-45C6-806C-ECE5375D93E9}" type="datetimeFigureOut">
              <a:rPr lang="ru-RU" smtClean="0"/>
              <a:t>26.01.2023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A306F-7812-43CC-86F5-DD4DDFEEA1B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768268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BED831-DEBC-45C6-806C-ECE5375D93E9}" type="datetimeFigureOut">
              <a:rPr lang="ru-RU" smtClean="0"/>
              <a:t>26.01.2023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A306F-7812-43CC-86F5-DD4DDFEEA1B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772926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BED831-DEBC-45C6-806C-ECE5375D93E9}" type="datetimeFigureOut">
              <a:rPr lang="ru-RU" smtClean="0"/>
              <a:t>26.01.2023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A306F-7812-43CC-86F5-DD4DDFEEA1B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279532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BED831-DEBC-45C6-806C-ECE5375D93E9}" type="datetimeFigureOut">
              <a:rPr lang="ru-RU" smtClean="0"/>
              <a:t>26.01.2023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A306F-7812-43CC-86F5-DD4DDFEEA1B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9224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BED831-DEBC-45C6-806C-ECE5375D93E9}" type="datetimeFigureOut">
              <a:rPr lang="ru-RU" smtClean="0"/>
              <a:t>26.01.2023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A306F-7812-43CC-86F5-DD4DDFEEA1B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154140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BED831-DEBC-45C6-806C-ECE5375D93E9}" type="datetimeFigureOut">
              <a:rPr lang="ru-RU" smtClean="0"/>
              <a:t>26.01.2023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A306F-7812-43CC-86F5-DD4DDFEEA1B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9655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BED831-DEBC-45C6-806C-ECE5375D93E9}" type="datetimeFigureOut">
              <a:rPr lang="ru-RU" smtClean="0"/>
              <a:t>26.01.2023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A21A306F-7812-43CC-86F5-DD4DDFEEA1B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571924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  <p:sldLayoutId id="2147483696" r:id="rId12"/>
    <p:sldLayoutId id="2147483697" r:id="rId13"/>
    <p:sldLayoutId id="2147483698" r:id="rId14"/>
    <p:sldLayoutId id="2147483699" r:id="rId15"/>
    <p:sldLayoutId id="2147483700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0"/>
            <a:ext cx="7707086" cy="1454331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b="1" dirty="0" smtClean="0"/>
              <a:t/>
            </a:r>
            <a:br>
              <a:rPr lang="ru-RU" sz="2000" b="1" dirty="0" smtClean="0"/>
            </a:br>
            <a:r>
              <a:rPr lang="ru-RU" sz="2000" b="1" dirty="0"/>
              <a:t/>
            </a:r>
            <a:br>
              <a:rPr lang="ru-RU" sz="2000" b="1" dirty="0"/>
            </a:br>
            <a:r>
              <a:rPr lang="ru-RU" sz="2000" b="1" dirty="0" smtClean="0"/>
              <a:t/>
            </a:r>
            <a:br>
              <a:rPr lang="ru-RU" sz="2000" b="1" dirty="0" smtClean="0"/>
            </a:br>
            <a:r>
              <a:rPr lang="ru-RU" sz="2000" b="1" dirty="0"/>
              <a:t/>
            </a:r>
            <a:br>
              <a:rPr lang="ru-RU" sz="2000" b="1" dirty="0"/>
            </a:br>
            <a:r>
              <a:rPr lang="ru-RU" sz="2000" b="1" dirty="0" smtClean="0"/>
              <a:t/>
            </a:r>
            <a:br>
              <a:rPr lang="ru-RU" sz="2000" b="1" dirty="0" smtClean="0"/>
            </a:br>
            <a:r>
              <a:rPr lang="ru-RU" sz="2000" b="1" dirty="0" smtClean="0"/>
              <a:t>МУНИЦИПАЛЬНОЕ БЮДЖЕТНОЕ ДОШКОЛЬНОЕ ОБРАЗОВАТЕЛЬНОЕ УЧРЕЖДЕНИЕ</a:t>
            </a:r>
            <a:br>
              <a:rPr lang="ru-RU" sz="2000" b="1" dirty="0" smtClean="0"/>
            </a:br>
            <a:r>
              <a:rPr lang="ru-RU" sz="2000" b="1" dirty="0" smtClean="0"/>
              <a:t>ЗЫРЯНСКИЙ ДЕТСКИЙ САД</a:t>
            </a:r>
            <a:br>
              <a:rPr lang="ru-RU" sz="2000" b="1" dirty="0" smtClean="0"/>
            </a:br>
            <a:r>
              <a:rPr lang="ru-RU" sz="2000" b="1" dirty="0" smtClean="0"/>
              <a:t>ЗЫРЯНСКОГО РАЙОНА</a:t>
            </a:r>
            <a:endParaRPr lang="ru-RU" sz="2000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14104" y="2072640"/>
            <a:ext cx="8595360" cy="4284617"/>
          </a:xfrm>
        </p:spPr>
        <p:txBody>
          <a:bodyPr>
            <a:normAutofit lnSpcReduction="10000"/>
          </a:bodyPr>
          <a:lstStyle/>
          <a:p>
            <a:pPr algn="ctr"/>
            <a:r>
              <a:rPr lang="ru-RU" dirty="0" smtClean="0"/>
              <a:t>«Развитие музыкально – ритмических способностей дошкольников </a:t>
            </a:r>
          </a:p>
          <a:p>
            <a:pPr algn="ctr"/>
            <a:r>
              <a:rPr lang="ru-RU" dirty="0" smtClean="0"/>
              <a:t>на музыкальных занятиях </a:t>
            </a:r>
          </a:p>
          <a:p>
            <a:pPr algn="ctr"/>
            <a:r>
              <a:rPr lang="ru-RU" dirty="0" smtClean="0"/>
              <a:t>с использованием технологии </a:t>
            </a:r>
            <a:r>
              <a:rPr lang="en-US" dirty="0" smtClean="0"/>
              <a:t>body percussion</a:t>
            </a:r>
            <a:r>
              <a:rPr lang="ru-RU" dirty="0" smtClean="0"/>
              <a:t>»</a:t>
            </a:r>
          </a:p>
          <a:p>
            <a:pPr algn="ctr"/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pPr algn="r"/>
            <a:r>
              <a:rPr lang="ru-RU" dirty="0" smtClean="0"/>
              <a:t>Подготовила:</a:t>
            </a:r>
          </a:p>
          <a:p>
            <a:pPr algn="r"/>
            <a:r>
              <a:rPr lang="ru-RU" dirty="0" err="1" smtClean="0"/>
              <a:t>Бочиняева</a:t>
            </a:r>
            <a:r>
              <a:rPr lang="ru-RU" dirty="0" smtClean="0"/>
              <a:t> </a:t>
            </a:r>
            <a:r>
              <a:rPr lang="ru-RU" dirty="0"/>
              <a:t>О</a:t>
            </a:r>
            <a:r>
              <a:rPr lang="ru-RU" dirty="0" smtClean="0"/>
              <a:t>леся Валерьевна</a:t>
            </a:r>
          </a:p>
          <a:p>
            <a:pPr algn="r"/>
            <a:r>
              <a:rPr lang="ru-RU" dirty="0" smtClean="0"/>
              <a:t>Музыкальный руководитель</a:t>
            </a:r>
          </a:p>
          <a:p>
            <a:pPr algn="ctr"/>
            <a:r>
              <a:rPr lang="ru-RU" dirty="0"/>
              <a:t>с</a:t>
            </a:r>
            <a:r>
              <a:rPr lang="ru-RU" dirty="0" smtClean="0"/>
              <a:t>. Зырянское, 2023г.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418438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87383" y="130628"/>
            <a:ext cx="11826239" cy="6635932"/>
          </a:xfrm>
        </p:spPr>
        <p:txBody>
          <a:bodyPr>
            <a:normAutofit fontScale="92500" lnSpcReduction="10000"/>
          </a:bodyPr>
          <a:lstStyle/>
          <a:p>
            <a:r>
              <a:rPr lang="ru-RU" sz="2400" b="1" dirty="0" err="1" smtClean="0">
                <a:solidFill>
                  <a:schemeClr val="accent2">
                    <a:lumMod val="75000"/>
                  </a:schemeClr>
                </a:solidFill>
                <a:latin typeface="Comic Sans MS" panose="030F0702030302020204" pitchFamily="66" charset="0"/>
              </a:rPr>
              <a:t>Body</a:t>
            </a:r>
            <a:r>
              <a:rPr lang="ru-RU" sz="2400" b="1" dirty="0" smtClean="0">
                <a:solidFill>
                  <a:schemeClr val="accent2">
                    <a:lumMod val="75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ru-RU" sz="2400" b="1" dirty="0" err="1" smtClean="0">
                <a:solidFill>
                  <a:schemeClr val="accent2">
                    <a:lumMod val="75000"/>
                  </a:schemeClr>
                </a:solidFill>
                <a:latin typeface="Comic Sans MS" panose="030F0702030302020204" pitchFamily="66" charset="0"/>
              </a:rPr>
              <a:t>Percussion</a:t>
            </a:r>
            <a:r>
              <a:rPr lang="ru-RU" sz="2400" b="1" dirty="0" smtClean="0">
                <a:solidFill>
                  <a:schemeClr val="accent2">
                    <a:lumMod val="75000"/>
                  </a:schemeClr>
                </a:solidFill>
                <a:latin typeface="Comic Sans MS" panose="030F0702030302020204" pitchFamily="66" charset="0"/>
              </a:rPr>
              <a:t> (перкуссия тела) </a:t>
            </a:r>
            <a:r>
              <a:rPr lang="ru-RU" sz="2400" dirty="0" smtClean="0">
                <a:latin typeface="Comic Sans MS" panose="030F0702030302020204" pitchFamily="66" charset="0"/>
              </a:rPr>
              <a:t>– направление, в котором тело используется в качестве музыкального инструмента. </a:t>
            </a:r>
            <a:endParaRPr lang="en-US" sz="2400" dirty="0" smtClean="0">
              <a:latin typeface="Comic Sans MS" panose="030F0702030302020204" pitchFamily="66" charset="0"/>
            </a:endParaRPr>
          </a:p>
          <a:p>
            <a:r>
              <a:rPr lang="ru-RU" sz="2400" dirty="0" smtClean="0">
                <a:latin typeface="Comic Sans MS" panose="030F0702030302020204" pitchFamily="66" charset="0"/>
              </a:rPr>
              <a:t>Развитие чувства ритма, координации тела, межполушарных связей, творчества, а также создание хорошего настроения! </a:t>
            </a:r>
            <a:endParaRPr lang="en-US" sz="2400" dirty="0" smtClean="0">
              <a:latin typeface="Comic Sans MS" panose="030F0702030302020204" pitchFamily="66" charset="0"/>
            </a:endParaRPr>
          </a:p>
          <a:p>
            <a:endParaRPr lang="en-US" dirty="0"/>
          </a:p>
          <a:p>
            <a:pPr marL="0" indent="0">
              <a:buNone/>
            </a:pPr>
            <a:r>
              <a:rPr lang="ru-RU" dirty="0" smtClean="0">
                <a:latin typeface="Comic Sans MS" panose="030F0702030302020204" pitchFamily="66" charset="0"/>
              </a:rPr>
              <a:t>Элементы: </a:t>
            </a: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  <a:latin typeface="Comic Sans MS" panose="030F0702030302020204" pitchFamily="66" charset="0"/>
              </a:rPr>
              <a:t>- хлопки,</a:t>
            </a:r>
            <a:endParaRPr lang="en-US" b="1" dirty="0" smtClean="0">
              <a:solidFill>
                <a:schemeClr val="accent2">
                  <a:lumMod val="75000"/>
                </a:schemeClr>
              </a:solidFill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n-US" b="1" dirty="0" smtClean="0">
                <a:solidFill>
                  <a:schemeClr val="accent2">
                    <a:lumMod val="75000"/>
                  </a:schemeClr>
                </a:solidFill>
                <a:latin typeface="Comic Sans MS" panose="030F0702030302020204" pitchFamily="66" charset="0"/>
              </a:rPr>
              <a:t>            </a:t>
            </a: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  <a:latin typeface="Comic Sans MS" panose="030F0702030302020204" pitchFamily="66" charset="0"/>
              </a:rPr>
              <a:t> - щелчки, </a:t>
            </a:r>
            <a:endParaRPr lang="en-US" b="1" dirty="0" smtClean="0">
              <a:solidFill>
                <a:schemeClr val="accent2">
                  <a:lumMod val="75000"/>
                </a:schemeClr>
              </a:solidFill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n-US" b="1" dirty="0" smtClean="0">
                <a:solidFill>
                  <a:schemeClr val="accent2">
                    <a:lumMod val="75000"/>
                  </a:schemeClr>
                </a:solidFill>
                <a:latin typeface="Comic Sans MS" panose="030F0702030302020204" pitchFamily="66" charset="0"/>
              </a:rPr>
              <a:t>             </a:t>
            </a: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  <a:latin typeface="Comic Sans MS" panose="030F0702030302020204" pitchFamily="66" charset="0"/>
              </a:rPr>
              <a:t>- шлепки одной или</a:t>
            </a:r>
            <a:endParaRPr lang="en-US" b="1" dirty="0" smtClean="0">
              <a:solidFill>
                <a:schemeClr val="accent2">
                  <a:lumMod val="75000"/>
                </a:schemeClr>
              </a:solidFill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n-US" b="1" dirty="0" smtClean="0">
                <a:solidFill>
                  <a:schemeClr val="accent2">
                    <a:lumMod val="75000"/>
                  </a:schemeClr>
                </a:solidFill>
                <a:latin typeface="Comic Sans MS" panose="030F0702030302020204" pitchFamily="66" charset="0"/>
              </a:rPr>
              <a:t>               </a:t>
            </a: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  <a:latin typeface="Comic Sans MS" panose="030F0702030302020204" pitchFamily="66" charset="0"/>
              </a:rPr>
              <a:t>двумя руками, </a:t>
            </a:r>
            <a:endParaRPr lang="en-US" b="1" dirty="0" smtClean="0">
              <a:solidFill>
                <a:schemeClr val="accent2">
                  <a:lumMod val="75000"/>
                </a:schemeClr>
              </a:solidFill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n-US" b="1" dirty="0" smtClean="0">
                <a:solidFill>
                  <a:schemeClr val="accent2">
                    <a:lumMod val="75000"/>
                  </a:schemeClr>
                </a:solidFill>
                <a:latin typeface="Comic Sans MS" panose="030F0702030302020204" pitchFamily="66" charset="0"/>
              </a:rPr>
              <a:t>             </a:t>
            </a: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  <a:latin typeface="Comic Sans MS" panose="030F0702030302020204" pitchFamily="66" charset="0"/>
              </a:rPr>
              <a:t>- притопы различной </a:t>
            </a:r>
            <a:endParaRPr lang="en-US" b="1" dirty="0" smtClean="0">
              <a:solidFill>
                <a:schemeClr val="accent2">
                  <a:lumMod val="75000"/>
                </a:schemeClr>
              </a:solidFill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n-US" b="1" dirty="0" smtClean="0">
                <a:solidFill>
                  <a:schemeClr val="accent2">
                    <a:lumMod val="75000"/>
                  </a:schemeClr>
                </a:solidFill>
                <a:latin typeface="Comic Sans MS" panose="030F0702030302020204" pitchFamily="66" charset="0"/>
              </a:rPr>
              <a:t>               </a:t>
            </a: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  <a:latin typeface="Comic Sans MS" panose="030F0702030302020204" pitchFamily="66" charset="0"/>
              </a:rPr>
              <a:t>силы и </a:t>
            </a:r>
            <a:r>
              <a:rPr lang="ru-RU" b="1" dirty="0" err="1" smtClean="0">
                <a:solidFill>
                  <a:schemeClr val="accent2">
                    <a:lumMod val="75000"/>
                  </a:schemeClr>
                </a:solidFill>
                <a:latin typeface="Comic Sans MS" panose="030F0702030302020204" pitchFamily="66" charset="0"/>
              </a:rPr>
              <a:t>т.п</a:t>
            </a:r>
            <a:endParaRPr lang="en-US" b="1" dirty="0" smtClean="0">
              <a:solidFill>
                <a:schemeClr val="accent2">
                  <a:lumMod val="75000"/>
                </a:schemeClr>
              </a:solidFill>
              <a:latin typeface="Comic Sans MS" panose="030F0702030302020204" pitchFamily="66" charset="0"/>
            </a:endParaRPr>
          </a:p>
          <a:p>
            <a:endParaRPr lang="en-US" dirty="0"/>
          </a:p>
          <a:p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r>
              <a:rPr lang="ru-RU" dirty="0" smtClean="0">
                <a:latin typeface="Comic Sans MS" panose="030F0702030302020204" pitchFamily="66" charset="0"/>
              </a:rPr>
              <a:t>Научиться </a:t>
            </a: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  <a:latin typeface="Comic Sans MS" panose="030F0702030302020204" pitchFamily="66" charset="0"/>
              </a:rPr>
              <a:t>BODY РERCUSSION</a:t>
            </a:r>
            <a:r>
              <a:rPr lang="ru-RU" dirty="0" smtClean="0">
                <a:latin typeface="Comic Sans MS" panose="030F0702030302020204" pitchFamily="66" charset="0"/>
              </a:rPr>
              <a:t>, даже если у тебя нет музыкального слуха и врожденного чувства ритма </a:t>
            </a:r>
            <a:r>
              <a:rPr lang="ru-RU" dirty="0" smtClean="0">
                <a:solidFill>
                  <a:schemeClr val="accent2">
                    <a:lumMod val="75000"/>
                  </a:schemeClr>
                </a:solidFill>
                <a:latin typeface="Comic Sans MS" panose="030F0702030302020204" pitchFamily="66" charset="0"/>
              </a:rPr>
              <a:t>не только можно, но и нужно</a:t>
            </a:r>
            <a:r>
              <a:rPr lang="ru-RU" dirty="0" smtClean="0">
                <a:latin typeface="Comic Sans MS" panose="030F0702030302020204" pitchFamily="66" charset="0"/>
              </a:rPr>
              <a:t>! </a:t>
            </a:r>
            <a:endParaRPr lang="en-US" dirty="0" smtClean="0">
              <a:latin typeface="Comic Sans MS" panose="030F0702030302020204" pitchFamily="66" charset="0"/>
            </a:endParaRPr>
          </a:p>
          <a:p>
            <a:r>
              <a:rPr lang="ru-RU" dirty="0" smtClean="0">
                <a:latin typeface="Comic Sans MS" panose="030F0702030302020204" pitchFamily="66" charset="0"/>
              </a:rPr>
              <a:t>Это потрясающий инструмент для тренировки памяти и внимания. При занятиях телесной перкуссией работают оба полушария (так как важно одновременно следить за структурой ритма и за движением тела). </a:t>
            </a:r>
            <a:endParaRPr lang="ru-RU" dirty="0">
              <a:latin typeface="Comic Sans MS" panose="030F0702030302020204" pitchFamily="66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7383" y="2509995"/>
            <a:ext cx="1410580" cy="1877198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58" t="16315" r="4479" b="6082"/>
          <a:stretch/>
        </p:blipFill>
        <p:spPr>
          <a:xfrm>
            <a:off x="3936274" y="1367247"/>
            <a:ext cx="6305006" cy="3666308"/>
          </a:xfrm>
          <a:prstGeom prst="rect">
            <a:avLst/>
          </a:prstGeom>
          <a:effectLst>
            <a:softEdge rad="317500"/>
          </a:effectLst>
        </p:spPr>
      </p:pic>
    </p:spTree>
    <p:extLst>
      <p:ext uri="{BB962C8B-B14F-4D97-AF65-F5344CB8AC3E}">
        <p14:creationId xmlns:p14="http://schemas.microsoft.com/office/powerpoint/2010/main" val="4937399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Объект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3177" y="139336"/>
            <a:ext cx="8644051" cy="6483039"/>
          </a:xfrm>
        </p:spPr>
      </p:pic>
    </p:spTree>
    <p:extLst>
      <p:ext uri="{BB962C8B-B14F-4D97-AF65-F5344CB8AC3E}">
        <p14:creationId xmlns:p14="http://schemas.microsoft.com/office/powerpoint/2010/main" val="27783133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16200000" flipH="1">
            <a:off x="-2482282" y="1297240"/>
            <a:ext cx="7977057" cy="2944174"/>
          </a:xfrm>
        </p:spPr>
        <p:txBody>
          <a:bodyPr vert="vert">
            <a:normAutofit/>
          </a:bodyPr>
          <a:lstStyle/>
          <a:p>
            <a:pPr algn="ctr"/>
            <a:r>
              <a:rPr lang="ru-RU" sz="8000" b="1" dirty="0" smtClean="0">
                <a:solidFill>
                  <a:schemeClr val="accent2">
                    <a:lumMod val="75000"/>
                  </a:schemeClr>
                </a:solidFill>
                <a:latin typeface="Comic Sans MS" panose="030F0702030302020204" pitchFamily="66" charset="0"/>
              </a:rPr>
              <a:t/>
            </a:r>
            <a:br>
              <a:rPr lang="ru-RU" sz="8000" b="1" dirty="0" smtClean="0">
                <a:solidFill>
                  <a:schemeClr val="accent2">
                    <a:lumMod val="75000"/>
                  </a:schemeClr>
                </a:solidFill>
                <a:latin typeface="Comic Sans MS" panose="030F0702030302020204" pitchFamily="66" charset="0"/>
              </a:rPr>
            </a:br>
            <a:r>
              <a:rPr lang="ru-RU" sz="8000" b="1" dirty="0" smtClean="0">
                <a:solidFill>
                  <a:schemeClr val="accent2">
                    <a:lumMod val="75000"/>
                  </a:schemeClr>
                </a:solidFill>
                <a:latin typeface="Comic Sans MS" panose="030F0702030302020204" pitchFamily="66" charset="0"/>
              </a:rPr>
              <a:t>ПОПРО</a:t>
            </a:r>
            <a:br>
              <a:rPr lang="ru-RU" sz="8000" b="1" dirty="0" smtClean="0">
                <a:solidFill>
                  <a:schemeClr val="accent2">
                    <a:lumMod val="75000"/>
                  </a:schemeClr>
                </a:solidFill>
                <a:latin typeface="Comic Sans MS" panose="030F0702030302020204" pitchFamily="66" charset="0"/>
              </a:rPr>
            </a:br>
            <a:r>
              <a:rPr lang="ru-RU" sz="8000" b="1" dirty="0" smtClean="0">
                <a:solidFill>
                  <a:schemeClr val="accent2">
                    <a:lumMod val="75000"/>
                  </a:schemeClr>
                </a:solidFill>
                <a:latin typeface="Comic Sans MS" panose="030F0702030302020204" pitchFamily="66" charset="0"/>
              </a:rPr>
              <a:t>БУ</a:t>
            </a:r>
            <a:br>
              <a:rPr lang="ru-RU" sz="8000" b="1" dirty="0" smtClean="0">
                <a:solidFill>
                  <a:schemeClr val="accent2">
                    <a:lumMod val="75000"/>
                  </a:schemeClr>
                </a:solidFill>
                <a:latin typeface="Comic Sans MS" panose="030F0702030302020204" pitchFamily="66" charset="0"/>
              </a:rPr>
            </a:br>
            <a:r>
              <a:rPr lang="ru-RU" sz="8000" b="1" dirty="0" smtClean="0">
                <a:solidFill>
                  <a:schemeClr val="accent2">
                    <a:lumMod val="75000"/>
                  </a:schemeClr>
                </a:solidFill>
                <a:latin typeface="Comic Sans MS" panose="030F0702030302020204" pitchFamily="66" charset="0"/>
              </a:rPr>
              <a:t>ЕМ!</a:t>
            </a:r>
            <a:br>
              <a:rPr lang="ru-RU" sz="8000" b="1" dirty="0" smtClean="0">
                <a:solidFill>
                  <a:schemeClr val="accent2">
                    <a:lumMod val="75000"/>
                  </a:schemeClr>
                </a:solidFill>
                <a:latin typeface="Comic Sans MS" panose="030F0702030302020204" pitchFamily="66" charset="0"/>
              </a:rPr>
            </a:br>
            <a:r>
              <a:rPr lang="ru-RU" sz="4800" b="1" dirty="0" smtClean="0">
                <a:solidFill>
                  <a:schemeClr val="accent2">
                    <a:lumMod val="75000"/>
                  </a:schemeClr>
                </a:solidFill>
                <a:latin typeface="Comic Sans MS" panose="030F0702030302020204" pitchFamily="66" charset="0"/>
              </a:rPr>
              <a:t>«</a:t>
            </a:r>
            <a:r>
              <a:rPr lang="ru-RU" sz="4000" b="1" dirty="0" smtClean="0">
                <a:solidFill>
                  <a:schemeClr val="accent2">
                    <a:lumMod val="75000"/>
                  </a:schemeClr>
                </a:solidFill>
                <a:latin typeface="Comic Sans MS" panose="030F0702030302020204" pitchFamily="66" charset="0"/>
              </a:rPr>
              <a:t>Зимняя зарядка»</a:t>
            </a:r>
            <a:endParaRPr lang="ru-RU" sz="4000" b="1" dirty="0">
              <a:solidFill>
                <a:schemeClr val="accent2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081" t="6477" r="22982"/>
          <a:stretch/>
        </p:blipFill>
        <p:spPr>
          <a:xfrm>
            <a:off x="2873828" y="211947"/>
            <a:ext cx="9083040" cy="6321634"/>
          </a:xfrm>
        </p:spPr>
      </p:pic>
    </p:spTree>
    <p:extLst>
      <p:ext uri="{BB962C8B-B14F-4D97-AF65-F5344CB8AC3E}">
        <p14:creationId xmlns:p14="http://schemas.microsoft.com/office/powerpoint/2010/main" val="41757233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6000" b="1" dirty="0" smtClean="0">
                <a:solidFill>
                  <a:schemeClr val="accent2">
                    <a:lumMod val="75000"/>
                  </a:schemeClr>
                </a:solidFill>
                <a:latin typeface="Comic Sans MS" panose="030F0702030302020204" pitchFamily="66" charset="0"/>
              </a:rPr>
              <a:t>БЛАГОДАРЮ ЗА ВНИМАНИЕ!</a:t>
            </a:r>
            <a:endParaRPr lang="ru-RU" sz="6000" b="1" dirty="0">
              <a:solidFill>
                <a:schemeClr val="accent2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433501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Грань">
  <a:themeElements>
    <a:clrScheme name="Грань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Грань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рань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66</TotalTime>
  <Words>148</Words>
  <Application>Microsoft Office PowerPoint</Application>
  <PresentationFormat>Широкоэкранный</PresentationFormat>
  <Paragraphs>28</Paragraphs>
  <Slides>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10" baseType="lpstr">
      <vt:lpstr>Arial</vt:lpstr>
      <vt:lpstr>Comic Sans MS</vt:lpstr>
      <vt:lpstr>Trebuchet MS</vt:lpstr>
      <vt:lpstr>Wingdings 3</vt:lpstr>
      <vt:lpstr>Грань</vt:lpstr>
      <vt:lpstr>     МУНИЦИПАЛЬНОЕ БЮДЖЕТНОЕ ДОШКОЛЬНОЕ ОБРАЗОВАТЕЛЬНОЕ УЧРЕЖДЕНИЕ ЗЫРЯНСКИЙ ДЕТСКИЙ САД ЗЫРЯНСКОГО РАЙОНА</vt:lpstr>
      <vt:lpstr>Презентация PowerPoint</vt:lpstr>
      <vt:lpstr>Презентация PowerPoint</vt:lpstr>
      <vt:lpstr> ПОПРО БУ ЕМ! «Зимняя зарядка»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МУНИЦИПАЛЬНОЕ БЮДЖЕТНОЕ ДОШКОЛЬНОЕ ОБРАЗОВАТЕЛЬНОЕ УЧРЕЖДЕНИЕ ЗЫРЯНСКИЙ ДЕТСКИЙ САД ЗЫРЯНСКОГО РАЙОНА</dc:title>
  <dc:creator>Пользователь Windows</dc:creator>
  <cp:lastModifiedBy>Пользователь Windows</cp:lastModifiedBy>
  <cp:revision>6</cp:revision>
  <dcterms:created xsi:type="dcterms:W3CDTF">2023-01-26T13:44:48Z</dcterms:created>
  <dcterms:modified xsi:type="dcterms:W3CDTF">2023-01-26T15:30:26Z</dcterms:modified>
</cp:coreProperties>
</file>