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4" r:id="rId20"/>
    <p:sldId id="273" r:id="rId21"/>
    <p:sldId id="276" r:id="rId22"/>
    <p:sldId id="277" r:id="rId23"/>
    <p:sldId id="280" r:id="rId24"/>
    <p:sldId id="279" r:id="rId25"/>
    <p:sldId id="278" r:id="rId26"/>
    <p:sldId id="317" r:id="rId27"/>
    <p:sldId id="316" r:id="rId28"/>
    <p:sldId id="319" r:id="rId29"/>
    <p:sldId id="322" r:id="rId30"/>
  </p:sldIdLst>
  <p:sldSz cx="12192000" cy="6858000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tags" Target="tags/tag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46D3C-9E73-4ADA-BAC1-E5E492A2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4602DE-B7DC-4D19-B260-06324472E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87E4D-71DF-4937-8968-5C8D563B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3A5C-4BED-4F88-85A0-68916B21ED7E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9428A-E472-4F59-89B8-4C982C65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02C8C-18A6-40B6-9239-86797704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AC3C-FDB2-4423-B54B-FC3ACC4CB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6022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25A96-BB5A-4FCB-B5CB-DEB3B4FC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8FFEC7-01DA-4AF1-B4D5-618AB619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3A5C-4BED-4F88-85A0-68916B21ED7E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2CE228-DF48-42AF-A68C-22CB5F6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541DD0-5D5A-4CFE-8AC6-3C318F5D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AC3C-FDB2-4423-B54B-FC3ACC4CB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3824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4C2D06-562C-4B1C-A346-3D66349B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3A5C-4BED-4F88-85A0-68916B21ED7E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0344E8-8DF6-4941-9C23-8A65912A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50AE29-48E2-46D0-97D9-1E69F573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AC3C-FDB2-4423-B54B-FC3ACC4CB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2956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BFE1C-E50E-4ADF-8C90-B0F80B08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931068-65D6-40C0-9A3A-001053AC4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678F58-7224-4E51-82CF-9FD2B43BA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3A5C-4BED-4F88-85A0-68916B21ED7E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C16C4-BE13-49C2-88D8-3A982054D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E4820A-0F10-4823-AFEA-DBA15656F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2AC3C-FDB2-4423-B54B-FC3ACC4CB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28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2.jpeg" /><Relationship Id="rId3" Type="http://schemas.openxmlformats.org/officeDocument/2006/relationships/image" Target="../media/image4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jpeg" /><Relationship Id="rId3" Type="http://schemas.openxmlformats.org/officeDocument/2006/relationships/image" Target="../media/image49.jpeg" /><Relationship Id="rId4" Type="http://schemas.openxmlformats.org/officeDocument/2006/relationships/image" Target="../media/image50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1.jpeg" /><Relationship Id="rId3" Type="http://schemas.openxmlformats.org/officeDocument/2006/relationships/image" Target="../media/image5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jpeg" /><Relationship Id="rId3" Type="http://schemas.openxmlformats.org/officeDocument/2006/relationships/image" Target="../media/image54.jpeg" /><Relationship Id="rId4" Type="http://schemas.openxmlformats.org/officeDocument/2006/relationships/image" Target="../media/image55.jpeg" /><Relationship Id="rId5" Type="http://schemas.openxmlformats.org/officeDocument/2006/relationships/image" Target="../media/image56.jpeg" /><Relationship Id="rId6" Type="http://schemas.openxmlformats.org/officeDocument/2006/relationships/image" Target="../media/image57.jpeg" /><Relationship Id="rId7" Type="http://schemas.openxmlformats.org/officeDocument/2006/relationships/image" Target="../media/image58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9.jpeg" /><Relationship Id="rId3" Type="http://schemas.openxmlformats.org/officeDocument/2006/relationships/image" Target="../media/image60.jpeg" /><Relationship Id="rId4" Type="http://schemas.openxmlformats.org/officeDocument/2006/relationships/image" Target="../media/image61.jpeg" /><Relationship Id="rId5" Type="http://schemas.openxmlformats.org/officeDocument/2006/relationships/image" Target="../media/image62.jpeg" /><Relationship Id="rId6" Type="http://schemas.openxmlformats.org/officeDocument/2006/relationships/image" Target="../media/image6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7D4A1-C4BF-465D-884C-77753DB6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128"/>
            <a:ext cx="10515600" cy="4088122"/>
          </a:xfrm>
        </p:spPr>
        <p:txBody>
          <a:bodyPr>
            <a:normAutofit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</a:t>
            </a:r>
            <a:b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«Зырянский детский сад» Зырянского района </a:t>
            </a:r>
            <a:b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за 2021-2022 учебный год </a:t>
            </a:r>
          </a:p>
        </p:txBody>
      </p:sp>
    </p:spTree>
    <p:extLst>
      <p:ext uri="{BB962C8B-B14F-4D97-AF65-F5344CB8AC3E}">
        <p14:creationId xmlns:p14="http://schemas.microsoft.com/office/powerpoint/2010/main" val="89435707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4055E-A092-4ED8-BA55-CDE95CE3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2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День защитника отечества!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B709CD-BC34-4005-B9B1-038E1C8B6E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08" t="19883" r="38037" b="17522"/>
          <a:stretch>
            <a:fillRect/>
          </a:stretch>
        </p:blipFill>
        <p:spPr>
          <a:xfrm>
            <a:off x="123309" y="1237783"/>
            <a:ext cx="6657845" cy="413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66B61C-A864-463C-A381-9192EEAA66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577" t="18856" r="48361" b="17728"/>
          <a:stretch>
            <a:fillRect/>
          </a:stretch>
        </p:blipFill>
        <p:spPr>
          <a:xfrm>
            <a:off x="6802907" y="1774882"/>
            <a:ext cx="5141259" cy="508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957895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7AB0DE-3264-4C9F-A644-22C7EEF36B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8" t="24295" r="46428" b="17317"/>
          <a:stretch>
            <a:fillRect/>
          </a:stretch>
        </p:blipFill>
        <p:spPr>
          <a:xfrm>
            <a:off x="106135" y="3044025"/>
            <a:ext cx="5475111" cy="350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CA3EC31-740B-4FDB-B711-FB04DF9A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94666"/>
            <a:ext cx="10515600" cy="6057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Bahnschrift" panose="020b0502040204020203" pitchFamily="34" charset="0"/>
              </a:rPr>
              <a:t>Масленица!</a:t>
            </a:r>
          </a:p>
        </p:txBody>
      </p:sp>
      <p:pic>
        <p:nvPicPr>
          <p:cNvPr id="9218" name="Picture 2" descr="http://dsz.tomedu.ru/wp-content/uploads/2022/03/IMG-20220302-WA0026.jpg">
            <a:extLst>
              <a:ext uri="{FF2B5EF4-FFF2-40B4-BE49-F238E27FC236}">
                <a16:creationId xmlns:a16="http://schemas.microsoft.com/office/drawing/2014/main" id="{E8B1D145-A238-450A-B5F6-5FF630AA8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5"/>
          <a:stretch>
            <a:fillRect/>
          </a:stretch>
        </p:blipFill>
        <p:spPr bwMode="auto">
          <a:xfrm>
            <a:off x="5475111" y="700385"/>
            <a:ext cx="6610754" cy="3956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32880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AFAA3-A0F8-4EBE-9D94-E99BE1744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3" y="203982"/>
            <a:ext cx="10515600" cy="7186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Bahnschrift" panose="020b0502040204020203" pitchFamily="34" charset="0"/>
              </a:rPr>
              <a:t>8 марта!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1C3AB6-744F-4CFD-87CD-1657B00C5D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54" t="19267" r="49000" b="24090"/>
          <a:stretch>
            <a:fillRect/>
          </a:stretch>
        </p:blipFill>
        <p:spPr>
          <a:xfrm>
            <a:off x="101600" y="922590"/>
            <a:ext cx="6089055" cy="5564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20E711-5D66-41D7-8E22-3309FDE4D5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15" t="19268" r="51654" b="17933"/>
          <a:stretch>
            <a:fillRect/>
          </a:stretch>
        </p:blipFill>
        <p:spPr>
          <a:xfrm>
            <a:off x="6661660" y="922590"/>
            <a:ext cx="5304563" cy="590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078585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9C1D53-6D82-4CE8-A2D7-2B09A708E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66" y="674260"/>
            <a:ext cx="4317367" cy="6056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B03A2-C08F-4F2C-BB1D-A3943ABA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66" y="127598"/>
            <a:ext cx="11549575" cy="944386"/>
          </a:xfrm>
        </p:spPr>
        <p:txBody>
          <a:bodyPr>
            <a:no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Bahnschrift" panose="020b0502040204020203" pitchFamily="34" charset="0"/>
              </a:rPr>
              <a:t>«Воспитатель года России» в 2022 году</a:t>
            </a:r>
          </a:p>
        </p:txBody>
      </p:sp>
      <p:pic>
        <p:nvPicPr>
          <p:cNvPr id="8194" name="Picture 2" descr="http://dsz.tomedu.ru/wp-content/uploads/2022/04/WhatsApp-Image-2022-04-06-at-10.33.55.jpeg">
            <a:extLst>
              <a:ext uri="{FF2B5EF4-FFF2-40B4-BE49-F238E27FC236}">
                <a16:creationId xmlns:a16="http://schemas.microsoft.com/office/drawing/2014/main" id="{7DFBFF60-8AED-4816-8019-F97EC2F7D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133" y="1550011"/>
            <a:ext cx="7384907" cy="4718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3302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0F45B-469D-45C7-A7D2-617A31DB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92"/>
            <a:ext cx="10515600" cy="763764"/>
          </a:xfrm>
        </p:spPr>
        <p:txBody>
          <a:bodyPr>
            <a:norm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Bahnschrift" panose="020b0502040204020203" pitchFamily="34" charset="0"/>
              </a:rPr>
              <a:t>День театра!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8DBC58-6CD3-4521-B22F-8E4AC2AC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/>
          <a:stretch>
            <a:fillRect/>
          </a:stretch>
        </p:blipFill>
        <p:spPr>
          <a:xfrm>
            <a:off x="53892" y="914620"/>
            <a:ext cx="5806114" cy="394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B46359-2F08-4FB5-A805-0B5261A6BD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08" t="30554" r="32269" b="25117"/>
          <a:stretch>
            <a:fillRect/>
          </a:stretch>
        </p:blipFill>
        <p:spPr>
          <a:xfrm>
            <a:off x="5806114" y="3048220"/>
            <a:ext cx="6331994" cy="380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721632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4F6E7-3699-4724-B3A6-BF89377A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30" y="263526"/>
            <a:ext cx="10515600" cy="865364"/>
          </a:xfrm>
        </p:spPr>
        <p:txBody>
          <a:bodyPr>
            <a:normAutofit/>
          </a:bodyPr>
          <a:lstStyle/>
          <a:p>
            <a:pPr algn="ctr"/>
            <a:r>
              <a:rPr lang="ru-RU" sz="4800" b="1">
                <a:solidFill>
                  <a:srgbClr val="002060"/>
                </a:solidFill>
                <a:latin typeface="Bahnschrift" panose="020b0502040204020203" pitchFamily="34" charset="0"/>
              </a:rPr>
              <a:t>День космонавтики!</a:t>
            </a:r>
          </a:p>
        </p:txBody>
      </p:sp>
      <p:pic>
        <p:nvPicPr>
          <p:cNvPr id="10242" name="Picture 2" descr="http://dsz.tomedu.ru/wp-content/uploads/2022/04/WhatsApp-Image-2022-04-13-at-19.20.54.jpeg">
            <a:extLst>
              <a:ext uri="{FF2B5EF4-FFF2-40B4-BE49-F238E27FC236}">
                <a16:creationId xmlns:a16="http://schemas.microsoft.com/office/drawing/2014/main" id="{84BE462A-A39E-44CE-96F9-853706476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12923"/>
          <a:stretch>
            <a:fillRect/>
          </a:stretch>
        </p:blipFill>
        <p:spPr bwMode="auto">
          <a:xfrm>
            <a:off x="90212" y="1128890"/>
            <a:ext cx="6330008" cy="4719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713FF1-84A5-4575-ACCD-47B28F5650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11" r="3855" b="6526"/>
          <a:stretch>
            <a:fillRect/>
          </a:stretch>
        </p:blipFill>
        <p:spPr>
          <a:xfrm>
            <a:off x="6393346" y="1834724"/>
            <a:ext cx="5708442" cy="502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221256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3F9FF-8694-4834-AFC1-CEEF109E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11" y="229659"/>
            <a:ext cx="10515600" cy="763764"/>
          </a:xfrm>
        </p:spPr>
        <p:txBody>
          <a:bodyPr>
            <a:norm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Bahnschrift" panose="020b0502040204020203" pitchFamily="34" charset="0"/>
              </a:rPr>
              <a:t>День смеха!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2A6F0-BFF6-42E2-9162-153EFD0B6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4" y="993423"/>
            <a:ext cx="6269502" cy="470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635CBF-970F-41BF-92CA-9218AD0FA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5" b="19795"/>
          <a:stretch>
            <a:fillRect/>
          </a:stretch>
        </p:blipFill>
        <p:spPr>
          <a:xfrm>
            <a:off x="6571698" y="1792287"/>
            <a:ext cx="5498728" cy="4945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312700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5F1C4-7FD5-4EC7-A2E7-72040D43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975"/>
            <a:ext cx="10515600" cy="811004"/>
          </a:xfrm>
        </p:spPr>
        <p:txBody>
          <a:bodyPr>
            <a:norm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Bahnschrift" panose="020b0502040204020203" pitchFamily="34" charset="0"/>
              </a:rPr>
              <a:t>День земли</a:t>
            </a:r>
          </a:p>
        </p:txBody>
      </p:sp>
      <p:pic>
        <p:nvPicPr>
          <p:cNvPr id="11266" name="Picture 2" descr="http://dsz.tomedu.ru/wp-content/uploads/2022/04/WhatsApp-Image-2022-04-24-at-11.40.56-1.jpeg">
            <a:extLst>
              <a:ext uri="{FF2B5EF4-FFF2-40B4-BE49-F238E27FC236}">
                <a16:creationId xmlns:a16="http://schemas.microsoft.com/office/drawing/2014/main" id="{3706DEB2-05C7-431E-BD33-188B2A67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054" y="984461"/>
            <a:ext cx="10217891" cy="5747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3394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37A5E-EBC6-4D78-807C-D37FB204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0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Bahnschrift" panose="020b0502040204020203" pitchFamily="34" charset="0"/>
              </a:rPr>
              <a:t>День здоровья</a:t>
            </a:r>
          </a:p>
        </p:txBody>
      </p:sp>
      <p:pic>
        <p:nvPicPr>
          <p:cNvPr id="12290" name="Picture 2" descr="http://dsz.tomedu.ru/wp-content/uploads/2022/04/IMG_20220407_085911.jpg">
            <a:extLst>
              <a:ext uri="{FF2B5EF4-FFF2-40B4-BE49-F238E27FC236}">
                <a16:creationId xmlns:a16="http://schemas.microsoft.com/office/drawing/2014/main" id="{AA79EACF-5A4F-4A8B-8A43-A3FEAEE3E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6"/>
          <a:stretch>
            <a:fillRect/>
          </a:stretch>
        </p:blipFill>
        <p:spPr bwMode="auto">
          <a:xfrm>
            <a:off x="117231" y="1083212"/>
            <a:ext cx="7130795" cy="4843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9B81A8-DAF0-4C0A-B51F-3B5E5F655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2"/>
          <a:stretch>
            <a:fillRect/>
          </a:stretch>
        </p:blipFill>
        <p:spPr>
          <a:xfrm>
            <a:off x="7212169" y="1544882"/>
            <a:ext cx="4862600" cy="531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414840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B6A18-CCB5-4E29-9DE4-0F2B323E7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8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Bahnschrift" panose="020b0502040204020203" pitchFamily="34" charset="0"/>
              </a:rPr>
              <a:t>Региональные соревнования «Весенние ласточки» памяти М.Мучника по художественной гимнастике</a:t>
            </a:r>
            <a:br>
              <a:rPr lang="ru-RU" b="1">
                <a:solidFill>
                  <a:srgbClr val="333333"/>
                </a:solidFill>
                <a:latin typeface="Roboto"/>
              </a:rPr>
            </a:br>
            <a:endParaRPr lang="ru-RU"/>
          </a:p>
        </p:txBody>
      </p:sp>
      <p:pic>
        <p:nvPicPr>
          <p:cNvPr id="13314" name="Picture 2" descr="http://dsz.tomedu.ru/wp-content/uploads/2022/04/WhatsApp-Image-2022-04-25-at-14.06.23.jpeg">
            <a:extLst>
              <a:ext uri="{FF2B5EF4-FFF2-40B4-BE49-F238E27FC236}">
                <a16:creationId xmlns:a16="http://schemas.microsoft.com/office/drawing/2014/main" id="{B64037C1-1E8C-4686-BB32-CEB976D1E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914" y="1746958"/>
            <a:ext cx="3759425" cy="5012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dsz.tomedu.ru/wp-content/uploads/2022/04/WhatsApp-Image-2022-04-25-at-14.06.21.jpeg">
            <a:extLst>
              <a:ext uri="{FF2B5EF4-FFF2-40B4-BE49-F238E27FC236}">
                <a16:creationId xmlns:a16="http://schemas.microsoft.com/office/drawing/2014/main" id="{B5D2BCF6-43EE-4A12-AB6F-C50C6DB53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1804" y="1698632"/>
            <a:ext cx="3833282" cy="5111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dsz.tomedu.ru/wp-content/uploads/2022/04/WhatsApp-Image-2022-04-25-at-14.06.22-e1650875109381.jpeg">
            <a:extLst>
              <a:ext uri="{FF2B5EF4-FFF2-40B4-BE49-F238E27FC236}">
                <a16:creationId xmlns:a16="http://schemas.microsoft.com/office/drawing/2014/main" id="{0A91F63C-2D42-4B13-BD96-BB6B8C45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7879" y="1748782"/>
            <a:ext cx="3536241" cy="5109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83612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93FF6-2162-4027-8316-D424820D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55" y="112888"/>
            <a:ext cx="10552290" cy="786342"/>
          </a:xfrm>
        </p:spPr>
        <p:txBody>
          <a:bodyPr>
            <a:norm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Bahnschrift" panose="020b0502040204020203" pitchFamily="34" charset="0"/>
              </a:rPr>
              <a:t>«День знаний»</a:t>
            </a:r>
          </a:p>
        </p:txBody>
      </p:sp>
      <p:pic>
        <p:nvPicPr>
          <p:cNvPr id="1026" name="Picture 2" descr="http://dsz.tomedu.ru/wp-content/uploads/2021/09/IMG_20210901_212039.jpg">
            <a:extLst>
              <a:ext uri="{FF2B5EF4-FFF2-40B4-BE49-F238E27FC236}">
                <a16:creationId xmlns:a16="http://schemas.microsoft.com/office/drawing/2014/main" id="{E764CB9F-7DE1-4895-93F5-7E5331A6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230" y="899230"/>
            <a:ext cx="7945540" cy="571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76932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4D462-43F0-4CCD-B29F-74DFFD0F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2" y="365125"/>
            <a:ext cx="1157771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>
                <a:solidFill>
                  <a:srgbClr val="C00000"/>
                </a:solidFill>
                <a:latin typeface="Bahnschrift" panose="020b0502040204020203" pitchFamily="34" charset="0"/>
              </a:rPr>
              <a:t>Экскурсия в 19 пожарно-спасательную часть</a:t>
            </a:r>
            <a:br>
              <a:rPr lang="ru-RU" b="1">
                <a:solidFill>
                  <a:srgbClr val="333333"/>
                </a:solidFill>
                <a:latin typeface="Roboto"/>
              </a:rPr>
            </a:br>
            <a:endParaRPr lang="ru-RU"/>
          </a:p>
        </p:txBody>
      </p:sp>
      <p:pic>
        <p:nvPicPr>
          <p:cNvPr id="14338" name="Picture 2" descr="http://dsz.tomedu.ru/wp-content/uploads/2022/04/WhatsApp-Image-2022-04-25-at-11.58.02.jpeg">
            <a:extLst>
              <a:ext uri="{FF2B5EF4-FFF2-40B4-BE49-F238E27FC236}">
                <a16:creationId xmlns:a16="http://schemas.microsoft.com/office/drawing/2014/main" id="{76809C6B-3547-4392-A3A4-1196AC88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>
            <a:fillRect/>
          </a:stretch>
        </p:blipFill>
        <p:spPr bwMode="auto">
          <a:xfrm>
            <a:off x="135988" y="1027905"/>
            <a:ext cx="5300078" cy="5464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dsz.tomedu.ru/wp-content/uploads/2022/04/WhatsApp-Image-2022-04-25-at-11.56.49-1.jpeg">
            <a:extLst>
              <a:ext uri="{FF2B5EF4-FFF2-40B4-BE49-F238E27FC236}">
                <a16:creationId xmlns:a16="http://schemas.microsoft.com/office/drawing/2014/main" id="{A318D9D7-C8F1-48C1-8E62-78DF29B31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0523" y="1358330"/>
            <a:ext cx="6405489" cy="4804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144496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82057-6BF0-4BFA-9BDC-C6F5A773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65125"/>
            <a:ext cx="12009120" cy="1325563"/>
          </a:xfrm>
        </p:spPr>
        <p:txBody>
          <a:bodyPr>
            <a:noAutofit/>
          </a:bodyPr>
          <a:lstStyle/>
          <a:p>
            <a:pPr algn="ctr"/>
            <a:r>
              <a:rPr lang="ru-RU" sz="3900" b="1">
                <a:solidFill>
                  <a:srgbClr val="C00000"/>
                </a:solidFill>
                <a:latin typeface="Roboto"/>
              </a:rPr>
              <a:t> </a:t>
            </a:r>
            <a:r>
              <a:rPr lang="ru-RU" sz="3900" b="1">
                <a:solidFill>
                  <a:srgbClr val="C00000"/>
                </a:solidFill>
                <a:latin typeface="Bahnschrift" panose="020b0502040204020203" pitchFamily="34" charset="0"/>
              </a:rPr>
              <a:t>Фестиваль</a:t>
            </a:r>
            <a:r>
              <a:rPr lang="ru-RU" sz="3900" b="1" i="1">
                <a:solidFill>
                  <a:srgbClr val="C00000"/>
                </a:solidFill>
                <a:latin typeface="Bahnschrift" panose="020b0502040204020203" pitchFamily="34" charset="0"/>
              </a:rPr>
              <a:t> </a:t>
            </a:r>
            <a:r>
              <a:rPr lang="ru-RU" sz="3900" b="1">
                <a:solidFill>
                  <a:srgbClr val="C00000"/>
                </a:solidFill>
                <a:latin typeface="Bahnschrift" panose="020b0502040204020203" pitchFamily="34" charset="0"/>
              </a:rPr>
              <a:t>в формате open space «Формирование предпосылок инженерного мышления у детей дошкольного возраста»</a:t>
            </a:r>
            <a:endParaRPr lang="ru-RU" sz="390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5362" name="Picture 2" descr="http://dsz.tomedu.ru/wp-content/uploads/2022/05/WhatsApp-Image-2022-04-29-at-12.35.11.jpeg">
            <a:extLst>
              <a:ext uri="{FF2B5EF4-FFF2-40B4-BE49-F238E27FC236}">
                <a16:creationId xmlns:a16="http://schemas.microsoft.com/office/drawing/2014/main" id="{72DCEA8B-923D-4B6E-B2D7-C951BE861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3391" y="1747129"/>
            <a:ext cx="3833153" cy="5110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dsz.tomedu.ru/wp-content/uploads/2022/05/WhatsApp-Image-2022-04-29-at-12.01.18-e1651646907792.jpeg">
            <a:extLst>
              <a:ext uri="{FF2B5EF4-FFF2-40B4-BE49-F238E27FC236}">
                <a16:creationId xmlns:a16="http://schemas.microsoft.com/office/drawing/2014/main" id="{80E566FC-0F1D-4CFE-9978-5319CC6A9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236" y="1690687"/>
            <a:ext cx="4582160" cy="5110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2303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82057-6BF0-4BFA-9BDC-C6F5A773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Bahnschrift" panose="020b0502040204020203" pitchFamily="34" charset="0"/>
              </a:rPr>
              <a:t>День победы!</a:t>
            </a:r>
          </a:p>
        </p:txBody>
      </p:sp>
      <p:pic>
        <p:nvPicPr>
          <p:cNvPr id="16386" name="Picture 2" descr="http://dsz.tomedu.ru/wp-content/uploads/2022/05/IMG_20220506_102824.jpg">
            <a:extLst>
              <a:ext uri="{FF2B5EF4-FFF2-40B4-BE49-F238E27FC236}">
                <a16:creationId xmlns:a16="http://schemas.microsoft.com/office/drawing/2014/main" id="{1A4DCAC1-E230-4322-9488-DB6F3928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r="13436" b="7282"/>
          <a:stretch>
            <a:fillRect/>
          </a:stretch>
        </p:blipFill>
        <p:spPr bwMode="auto">
          <a:xfrm>
            <a:off x="281352" y="1244913"/>
            <a:ext cx="6162397" cy="5570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dsz.tomedu.ru/wp-content/uploads/2022/05/WhatsApp-Image-2022-05-11-at-13.27.57.jpeg">
            <a:extLst>
              <a:ext uri="{FF2B5EF4-FFF2-40B4-BE49-F238E27FC236}">
                <a16:creationId xmlns:a16="http://schemas.microsoft.com/office/drawing/2014/main" id="{6B9B781D-19DD-440A-9F57-00A846883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9"/>
          <a:stretch>
            <a:fillRect/>
          </a:stretch>
        </p:blipFill>
        <p:spPr bwMode="auto">
          <a:xfrm>
            <a:off x="6506601" y="1244912"/>
            <a:ext cx="5143500" cy="5570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61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82057-6BF0-4BFA-9BDC-C6F5A773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84502"/>
            <a:ext cx="10515600" cy="823595"/>
          </a:xfrm>
        </p:spPr>
        <p:txBody>
          <a:bodyPr>
            <a:norm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Bahnschrift" panose="020b0502040204020203" pitchFamily="34" charset="0"/>
              </a:rPr>
              <a:t>Выпускной бал</a:t>
            </a:r>
          </a:p>
        </p:txBody>
      </p:sp>
      <p:pic>
        <p:nvPicPr>
          <p:cNvPr id="17412" name="Picture 4" descr="http://dsz.tomedu.ru/wp-content/uploads/2022/06/WhatsApp-Image-2022-06-08-at-10.52.29-1-e1654663530133.jpeg">
            <a:extLst>
              <a:ext uri="{FF2B5EF4-FFF2-40B4-BE49-F238E27FC236}">
                <a16:creationId xmlns:a16="http://schemas.microsoft.com/office/drawing/2014/main" id="{2C4F51B5-1992-46FC-868E-78CF470A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18" y="911754"/>
            <a:ext cx="6766140" cy="397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214946-EDF4-490C-B87C-431263E88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447" y="2811335"/>
            <a:ext cx="5395553" cy="40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88067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6" name="Picture 4" descr="http://dsz.tomedu.ru/wp-content/uploads/2022/06/20220527_141154-e1654663302547.jpg">
            <a:extLst>
              <a:ext uri="{FF2B5EF4-FFF2-40B4-BE49-F238E27FC236}">
                <a16:creationId xmlns:a16="http://schemas.microsoft.com/office/drawing/2014/main" id="{75726691-4000-4538-A686-8AC2831B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044" y="245483"/>
            <a:ext cx="4765137" cy="4635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dsz.tomedu.ru/wp-content/uploads/2022/06/WhatsApp-Image-2022-06-08-at-11.07.36.jpeg">
            <a:extLst>
              <a:ext uri="{FF2B5EF4-FFF2-40B4-BE49-F238E27FC236}">
                <a16:creationId xmlns:a16="http://schemas.microsoft.com/office/drawing/2014/main" id="{8CD7ABD5-F5A4-4D0B-865D-DDA71E9F5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r="2080"/>
          <a:stretch>
            <a:fillRect/>
          </a:stretch>
        </p:blipFill>
        <p:spPr bwMode="auto">
          <a:xfrm>
            <a:off x="4778768" y="2217938"/>
            <a:ext cx="7255188" cy="4274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2EA045-4C1E-4421-985D-162F482039A4}"/>
              </a:ext>
            </a:extLst>
          </p:cNvPr>
          <p:cNvSpPr txBox="1"/>
          <p:nvPr/>
        </p:nvSpPr>
        <p:spPr>
          <a:xfrm>
            <a:off x="5271910" y="805392"/>
            <a:ext cx="610446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>
                <a:solidFill>
                  <a:srgbClr val="C00000"/>
                </a:solidFill>
                <a:latin typeface="Bahnschrift" panose="020b0502040204020203" pitchFamily="34" charset="0"/>
              </a:rPr>
              <a:t>Выпускной бал</a:t>
            </a:r>
          </a:p>
        </p:txBody>
      </p:sp>
    </p:spTree>
    <p:extLst>
      <p:ext uri="{BB962C8B-B14F-4D97-AF65-F5344CB8AC3E}">
        <p14:creationId xmlns:p14="http://schemas.microsoft.com/office/powerpoint/2010/main" val="339277961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82057-6BF0-4BFA-9BDC-C6F5A773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  <a:latin typeface="Roboto"/>
              </a:rPr>
              <a:t>«Звёздный дождь»!</a:t>
            </a:r>
            <a:br>
              <a:rPr lang="ru-RU" b="1">
                <a:solidFill>
                  <a:srgbClr val="333333"/>
                </a:solidFill>
                <a:latin typeface="Roboto"/>
              </a:rPr>
            </a:br>
            <a:endParaRPr lang="ru-RU"/>
          </a:p>
        </p:txBody>
      </p:sp>
      <p:pic>
        <p:nvPicPr>
          <p:cNvPr id="19458" name="Picture 2" descr="http://dsz.tomedu.ru/wp-content/uploads/2022/06/IMG-20220601-WA0189.jpg">
            <a:extLst>
              <a:ext uri="{FF2B5EF4-FFF2-40B4-BE49-F238E27FC236}">
                <a16:creationId xmlns:a16="http://schemas.microsoft.com/office/drawing/2014/main" id="{3BBF6823-2C45-4645-BC2C-4450817E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64" y="1193746"/>
            <a:ext cx="7233504" cy="5411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dsz.tomedu.ru/wp-content/uploads/2022/06/IMG-20220601-WA0168-e1654144148188.jpg">
            <a:extLst>
              <a:ext uri="{FF2B5EF4-FFF2-40B4-BE49-F238E27FC236}">
                <a16:creationId xmlns:a16="http://schemas.microsoft.com/office/drawing/2014/main" id="{2B69001C-C798-4EB2-B498-972736AB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" r="1544"/>
          <a:stretch>
            <a:fillRect/>
          </a:stretch>
        </p:blipFill>
        <p:spPr bwMode="auto">
          <a:xfrm>
            <a:off x="7487408" y="1041008"/>
            <a:ext cx="4014432" cy="5563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10425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CDD04-4F4C-4426-9E1A-25E17B45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FAC322-D67D-478C-8F42-37AE187EC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CA5CF8-7C9E-4CBF-9DC0-BBC1D0CC8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9464C5-BA15-47C8-A95C-1F5581B83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237" y="3429000"/>
            <a:ext cx="5490632" cy="3088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76FC01-5B43-4951-A1C2-86EA6FE62EEF}"/>
              </a:ext>
            </a:extLst>
          </p:cNvPr>
          <p:cNvSpPr txBox="1"/>
          <p:nvPr/>
        </p:nvSpPr>
        <p:spPr>
          <a:xfrm>
            <a:off x="0" y="134292"/>
            <a:ext cx="604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Monotype Corsiva" panose="03010101010201010101" pitchFamily="66" charset="0"/>
              </a:rPr>
              <a:t>Творческий конкурс  «Птицы глазами детей»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CC87CF-4E67-42B0-BE92-F6E3C3721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53" y="681037"/>
            <a:ext cx="5988331" cy="33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92263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F7ADC-B262-40A9-9CDE-827AF616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F3BFF-5269-4C7C-8D52-FB6ABEA39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FCF744-3A5F-4F8E-8EC7-2EF536FC2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D51B04-EB2F-478A-BB5B-730DBA5412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052" r="4357"/>
          <a:stretch>
            <a:fillRect/>
          </a:stretch>
        </p:blipFill>
        <p:spPr>
          <a:xfrm>
            <a:off x="606707" y="305403"/>
            <a:ext cx="10515600" cy="637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E36FC4-A089-4A6E-AFC8-D3B1868AB0D2}"/>
              </a:ext>
            </a:extLst>
          </p:cNvPr>
          <p:cNvSpPr txBox="1"/>
          <p:nvPr/>
        </p:nvSpPr>
        <p:spPr>
          <a:xfrm>
            <a:off x="5640355" y="274786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7ABE5-63B0-4E4C-A797-2E3ECC2F502B}"/>
              </a:ext>
            </a:extLst>
          </p:cNvPr>
          <p:cNvSpPr txBox="1"/>
          <p:nvPr/>
        </p:nvSpPr>
        <p:spPr>
          <a:xfrm>
            <a:off x="2561470" y="-110742"/>
            <a:ext cx="660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Monotype Corsiva" panose="03010101010201010101" pitchFamily="66" charset="0"/>
              </a:rPr>
              <a:t>Конкурс чтецов Птицы нашего края</a:t>
            </a:r>
          </a:p>
        </p:txBody>
      </p:sp>
    </p:spTree>
    <p:extLst>
      <p:ext uri="{BB962C8B-B14F-4D97-AF65-F5344CB8AC3E}">
        <p14:creationId xmlns:p14="http://schemas.microsoft.com/office/powerpoint/2010/main" val="3433849199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2721A-76DE-49F0-A669-F61D5A589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DEC7F-4E36-46E8-9A24-C49762A42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8807F5-0E97-4093-9659-E6A1F84C7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8D4305-DB91-4B3B-AF39-A660146ABB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9" t="22721" r="13707"/>
          <a:stretch>
            <a:fillRect/>
          </a:stretch>
        </p:blipFill>
        <p:spPr>
          <a:xfrm>
            <a:off x="168652" y="492725"/>
            <a:ext cx="3319616" cy="23135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DE8A06-BDE5-478B-B48D-D2F1C65850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052"/>
          <a:stretch>
            <a:fillRect/>
          </a:stretch>
        </p:blipFill>
        <p:spPr>
          <a:xfrm>
            <a:off x="7823201" y="681037"/>
            <a:ext cx="3682157" cy="24287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01B082-F9A3-40FF-BCED-CFA153538E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0816"/>
          <a:stretch>
            <a:fillRect/>
          </a:stretch>
        </p:blipFill>
        <p:spPr>
          <a:xfrm>
            <a:off x="3556944" y="727546"/>
            <a:ext cx="3504464" cy="2081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63C87F-BED3-4DC3-973D-F9E9D1E664BB}"/>
              </a:ext>
            </a:extLst>
          </p:cNvPr>
          <p:cNvSpPr txBox="1"/>
          <p:nvPr/>
        </p:nvSpPr>
        <p:spPr>
          <a:xfrm>
            <a:off x="2396858" y="145496"/>
            <a:ext cx="10619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Monotype Corsiva" panose="03010101010201010101" pitchFamily="66" charset="0"/>
              </a:rPr>
              <a:t>Всероссийский праздник – День первоцвета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9C1D2A-259E-4494-8CE4-EC4F564FE8BD}"/>
              </a:ext>
            </a:extLst>
          </p:cNvPr>
          <p:cNvSpPr txBox="1"/>
          <p:nvPr/>
        </p:nvSpPr>
        <p:spPr>
          <a:xfrm>
            <a:off x="-1643569" y="2920809"/>
            <a:ext cx="1026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Monotype Corsiva" panose="03010101010201010101" pitchFamily="66" charset="0"/>
              </a:rPr>
              <a:t>Смотр-конкурс «Огород на подоконнике»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7BD97B-EE04-41C7-A12D-0068081DB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4798" y="3776456"/>
            <a:ext cx="3419876" cy="29360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CC7E78-009B-46B2-ACE4-377345614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3736" y="3417773"/>
            <a:ext cx="2733736" cy="32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73787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5E2CF-3755-421D-9A2E-EC293BA3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80ED99-9443-4B10-9D8A-E856C7DCE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9B5EC5-1321-46F9-8111-17F1C73D0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663D41-2DB8-48D0-80C4-F6677035BC4B}"/>
              </a:ext>
            </a:extLst>
          </p:cNvPr>
          <p:cNvSpPr txBox="1"/>
          <p:nvPr/>
        </p:nvSpPr>
        <p:spPr>
          <a:xfrm>
            <a:off x="1183778" y="96262"/>
            <a:ext cx="10159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Monotype Corsiva" panose="03010101010201010101" pitchFamily="66" charset="0"/>
              </a:rPr>
              <a:t>Открытые занятия по экспериментальной деятельности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FA4B1-F6D2-4148-9888-31773F158F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05" r="14805"/>
          <a:stretch>
            <a:fillRect/>
          </a:stretch>
        </p:blipFill>
        <p:spPr>
          <a:xfrm>
            <a:off x="7629140" y="681037"/>
            <a:ext cx="4515759" cy="341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FE894E-19D7-47C0-83FB-1812A98DC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108" y="4187457"/>
            <a:ext cx="4592594" cy="258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512F94-3386-4B2D-A9B9-C5EA60307D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61" t="15062" b="12216"/>
          <a:stretch>
            <a:fillRect/>
          </a:stretch>
        </p:blipFill>
        <p:spPr>
          <a:xfrm>
            <a:off x="71884" y="681038"/>
            <a:ext cx="3540560" cy="376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AEC6AE-7345-4E49-8C4F-9AB8E5A36AC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8204" b="7963"/>
          <a:stretch>
            <a:fillRect/>
          </a:stretch>
        </p:blipFill>
        <p:spPr>
          <a:xfrm>
            <a:off x="3785406" y="681037"/>
            <a:ext cx="3697716" cy="364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593613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93FF6-2162-4027-8316-D424820D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11" y="80718"/>
            <a:ext cx="10515600" cy="699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Bahnschrift" panose="020b0502040204020203" pitchFamily="34" charset="0"/>
              </a:rPr>
              <a:t>«День дошкольного работника»</a:t>
            </a:r>
          </a:p>
        </p:txBody>
      </p:sp>
      <p:pic>
        <p:nvPicPr>
          <p:cNvPr id="3" name="Picture 6" descr="http://dsz.tomedu.ru/wp-content/uploads/2021/09/WhatsApp-Image-2021-09-27-at-12.57.41-e1633513139879.jpeg">
            <a:extLst>
              <a:ext uri="{FF2B5EF4-FFF2-40B4-BE49-F238E27FC236}">
                <a16:creationId xmlns:a16="http://schemas.microsoft.com/office/drawing/2014/main" id="{54B50179-F724-47EB-95CF-3803A686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97" y="881989"/>
            <a:ext cx="6565717" cy="4027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dsz.tomedu.ru/wp-content/uploads/2021/09/WhatsApp-Image-2021-09-27-at-13.02.33-e1633513172650.jpeg">
            <a:extLst>
              <a:ext uri="{FF2B5EF4-FFF2-40B4-BE49-F238E27FC236}">
                <a16:creationId xmlns:a16="http://schemas.microsoft.com/office/drawing/2014/main" id="{2569BEB4-C6E1-41AD-9163-E9AD13202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7"/>
          <a:stretch>
            <a:fillRect/>
          </a:stretch>
        </p:blipFill>
        <p:spPr bwMode="auto">
          <a:xfrm>
            <a:off x="6543177" y="2584356"/>
            <a:ext cx="5648823" cy="4273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1271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http://dsz.tomedu.ru/wp-content/uploads/2021/09/WhatsApp-Image-2021-09-27-at-13.55.24-e1633513256703.jpeg">
            <a:extLst>
              <a:ext uri="{FF2B5EF4-FFF2-40B4-BE49-F238E27FC236}">
                <a16:creationId xmlns:a16="http://schemas.microsoft.com/office/drawing/2014/main" id="{BA829B8D-29A2-4357-ABCF-2E1F0EB2F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467" y="780389"/>
            <a:ext cx="2645123" cy="282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sz.tomedu.ru/wp-content/uploads/2021/09/WhatsApp-Image-2021-10-06-at-15.46.07-e1633510447455.jpeg">
            <a:extLst>
              <a:ext uri="{FF2B5EF4-FFF2-40B4-BE49-F238E27FC236}">
                <a16:creationId xmlns:a16="http://schemas.microsoft.com/office/drawing/2014/main" id="{3B6D4C35-9141-4444-9A1B-7F4717AF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6754" y="3352205"/>
            <a:ext cx="4432042" cy="3505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sz.tomedu.ru/wp-content/uploads/2021/09/WhatsApp-Image-2021-10-06-at-15.49.23-1-e1633510389623.jpeg">
            <a:extLst>
              <a:ext uri="{FF2B5EF4-FFF2-40B4-BE49-F238E27FC236}">
                <a16:creationId xmlns:a16="http://schemas.microsoft.com/office/drawing/2014/main" id="{0FF07DFB-9657-48FA-8B8B-10CCF813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r="7467"/>
          <a:stretch>
            <a:fillRect/>
          </a:stretch>
        </p:blipFill>
        <p:spPr bwMode="auto">
          <a:xfrm>
            <a:off x="2249225" y="1725642"/>
            <a:ext cx="5689956" cy="3751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A54BE9C-3382-4FAC-96E6-C66AB9EE48CF}"/>
              </a:ext>
            </a:extLst>
          </p:cNvPr>
          <p:cNvSpPr txBox="1"/>
          <p:nvPr/>
        </p:nvSpPr>
        <p:spPr>
          <a:xfrm>
            <a:off x="623711" y="80718"/>
            <a:ext cx="10515600" cy="69967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>
                <a:solidFill>
                  <a:srgbClr val="C00000"/>
                </a:solidFill>
                <a:latin typeface="Bahnschrift" panose="020b0502040204020203" pitchFamily="34" charset="0"/>
              </a:rPr>
              <a:t>«День дошкольного работника»</a:t>
            </a:r>
            <a:endParaRPr lang="ru-RU" sz="5400" b="1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35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93FF6-2162-4027-8316-D424820D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950"/>
            <a:ext cx="10515600" cy="3009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Bahnschrift" panose="020b0502040204020203" pitchFamily="34" charset="0"/>
              </a:rPr>
              <a:t>«Осенний калейдоскоп»</a:t>
            </a:r>
          </a:p>
        </p:txBody>
      </p:sp>
      <p:pic>
        <p:nvPicPr>
          <p:cNvPr id="4098" name="Picture 2" descr="http://dsz.tomedu.ru/wp-content/uploads/2021/11/WhatsApp-Image-2021-10-27-at-12.49.18-e1635744713320.jpeg">
            <a:extLst>
              <a:ext uri="{FF2B5EF4-FFF2-40B4-BE49-F238E27FC236}">
                <a16:creationId xmlns:a16="http://schemas.microsoft.com/office/drawing/2014/main" id="{D9161009-752A-4858-937C-26756CC76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83" y="704218"/>
            <a:ext cx="5464173" cy="4303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sz.tomedu.ru/wp-content/uploads/2021/11/WhatsApp-Image-2021-10-28-at-12.41.14.jpeg">
            <a:extLst>
              <a:ext uri="{FF2B5EF4-FFF2-40B4-BE49-F238E27FC236}">
                <a16:creationId xmlns:a16="http://schemas.microsoft.com/office/drawing/2014/main" id="{BE0B7FC9-C70F-4E47-89B2-9FD52DC0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8378" b="23158"/>
          <a:stretch>
            <a:fillRect/>
          </a:stretch>
        </p:blipFill>
        <p:spPr bwMode="auto">
          <a:xfrm>
            <a:off x="5635998" y="2336801"/>
            <a:ext cx="6458919" cy="4420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3319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93FF6-2162-4027-8316-D424820D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22" y="0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Bahnschrift" panose="020b0502040204020203" pitchFamily="34" charset="0"/>
              </a:rPr>
              <a:t>День матери!</a:t>
            </a:r>
          </a:p>
        </p:txBody>
      </p:sp>
      <p:pic>
        <p:nvPicPr>
          <p:cNvPr id="5122" name="Picture 2" descr="http://dsz.tomedu.ru/wp-content/uploads/2021/12/DSC_0033.jpg">
            <a:extLst>
              <a:ext uri="{FF2B5EF4-FFF2-40B4-BE49-F238E27FC236}">
                <a16:creationId xmlns:a16="http://schemas.microsoft.com/office/drawing/2014/main" id="{5E30036B-4F2C-4641-A6A1-E173666F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079" y="440267"/>
            <a:ext cx="9237842" cy="6332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0583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93FF6-2162-4027-8316-D424820D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40" y="56621"/>
            <a:ext cx="10515600" cy="617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Bahnschrift" panose="020b0502040204020203" pitchFamily="34" charset="0"/>
              </a:rPr>
              <a:t>Готов к труду и обороне!</a:t>
            </a:r>
          </a:p>
        </p:txBody>
      </p:sp>
      <p:pic>
        <p:nvPicPr>
          <p:cNvPr id="6146" name="Picture 2" descr="http://dsz.tomedu.ru/wp-content/uploads/2021/12/WhatsApp-Image-2021-11-30-at-11.16.38.jpeg">
            <a:extLst>
              <a:ext uri="{FF2B5EF4-FFF2-40B4-BE49-F238E27FC236}">
                <a16:creationId xmlns:a16="http://schemas.microsoft.com/office/drawing/2014/main" id="{A7B43CF5-B31E-4022-BF98-9BC57A34C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 t="6975" r="12821"/>
          <a:stretch>
            <a:fillRect/>
          </a:stretch>
        </p:blipFill>
        <p:spPr bwMode="auto">
          <a:xfrm>
            <a:off x="253218" y="673629"/>
            <a:ext cx="5138740" cy="5066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sz.tomedu.ru/wp-content/uploads/2021/12/WhatsApp-Image-2021-11-29-at-09.35.50.jpeg">
            <a:extLst>
              <a:ext uri="{FF2B5EF4-FFF2-40B4-BE49-F238E27FC236}">
                <a16:creationId xmlns:a16="http://schemas.microsoft.com/office/drawing/2014/main" id="{D868544F-9901-4F4C-B653-31A32305D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1958" y="1735251"/>
            <a:ext cx="6754837" cy="5066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199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93FF6-2162-4027-8316-D424820D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95" y="218371"/>
            <a:ext cx="10515600" cy="7247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>
                <a:solidFill>
                  <a:srgbClr val="0070C0"/>
                </a:solidFill>
                <a:latin typeface="Bahnschrift" panose="020b0502040204020203" pitchFamily="34" charset="0"/>
              </a:rPr>
              <a:t>Новый год!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71A331-BFCD-493A-8FC8-59E865AADC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269" t="24640" r="30077" b="25731"/>
          <a:stretch>
            <a:fillRect/>
          </a:stretch>
        </p:blipFill>
        <p:spPr>
          <a:xfrm>
            <a:off x="6096000" y="1476786"/>
            <a:ext cx="5881211" cy="460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40C163-222F-4B81-952A-77DF9000F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" y="1476786"/>
            <a:ext cx="5789107" cy="4517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863440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41070F-C27F-45C0-ABB2-11D6AD2E7F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77" t="22346" r="36424" b="21627"/>
          <a:stretch>
            <a:fillRect/>
          </a:stretch>
        </p:blipFill>
        <p:spPr>
          <a:xfrm>
            <a:off x="6949868" y="925979"/>
            <a:ext cx="5007670" cy="525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7665F6-36D2-484D-9262-798B3A4539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304" t="20679" r="29647" b="22116"/>
          <a:stretch>
            <a:fillRect/>
          </a:stretch>
        </p:blipFill>
        <p:spPr>
          <a:xfrm>
            <a:off x="227428" y="925979"/>
            <a:ext cx="6722440" cy="520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EAF1131-E751-4BA3-9FEB-25907C0B9EC7}"/>
              </a:ext>
            </a:extLst>
          </p:cNvPr>
          <p:cNvSpPr txBox="1"/>
          <p:nvPr/>
        </p:nvSpPr>
        <p:spPr>
          <a:xfrm>
            <a:off x="746095" y="218371"/>
            <a:ext cx="10515600" cy="72478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>
                <a:solidFill>
                  <a:srgbClr val="0070C0"/>
                </a:solidFill>
                <a:latin typeface="Bahnschrift" panose="020b0502040204020203" pitchFamily="34" charset="0"/>
              </a:rPr>
              <a:t>Новый год!</a:t>
            </a:r>
            <a:endParaRPr lang="ru-RU" sz="4800" b="1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5201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30</Paragraphs>
  <Slides>29</Slides>
  <Notes>0</Notes>
  <TotalTime>333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37">
      <vt:lpstr>Arial</vt:lpstr>
      <vt:lpstr>Calibri Light</vt:lpstr>
      <vt:lpstr>Calibri</vt:lpstr>
      <vt:lpstr>Times New Roman</vt:lpstr>
      <vt:lpstr>Bahnschrift</vt:lpstr>
      <vt:lpstr>Roboto</vt:lpstr>
      <vt:lpstr>Monotype Corsiva</vt:lpstr>
      <vt:lpstr>Тема Office</vt:lpstr>
      <vt:lpstr>Итоги работы МБДОУ «Зырянский детский сад» Зырянского района за 2021-2022 учебный год </vt:lpstr>
      <vt:lpstr>«День знаний»</vt:lpstr>
      <vt:lpstr>«День дошкольного работника»</vt:lpstr>
      <vt:lpstr>PowerPoint Presentation</vt:lpstr>
      <vt:lpstr>«Осенний калейдоскоп»</vt:lpstr>
      <vt:lpstr>День матери!</vt:lpstr>
      <vt:lpstr>Готов к труду и обороне!</vt:lpstr>
      <vt:lpstr>Новый год!</vt:lpstr>
      <vt:lpstr>PowerPoint Presentation</vt:lpstr>
      <vt:lpstr>День защитника отечества!</vt:lpstr>
      <vt:lpstr>Масленица!</vt:lpstr>
      <vt:lpstr>8 марта!</vt:lpstr>
      <vt:lpstr>«Воспитатель года России» в 2022 году</vt:lpstr>
      <vt:lpstr>День театра!</vt:lpstr>
      <vt:lpstr>День космонавтики!</vt:lpstr>
      <vt:lpstr>День смеха!</vt:lpstr>
      <vt:lpstr>День земли</vt:lpstr>
      <vt:lpstr>День здоровья</vt:lpstr>
      <vt:lpstr>Региональные соревнования «Весенние ласточки» памяти М.Мучника по художественной гимнастике</vt:lpstr>
      <vt:lpstr>Экскурсия в 19 пожарно-спасательную часть</vt:lpstr>
      <vt:lpstr> Фестиваль в формате open space «Формирование предпосылок инженерного мышления у детей дошкольного возраста»</vt:lpstr>
      <vt:lpstr>День победы!</vt:lpstr>
      <vt:lpstr>Выпускной бал</vt:lpstr>
      <vt:lpstr>PowerPoint Presentation</vt:lpstr>
      <vt:lpstr>«Звёздный дождь»!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user</cp:lastModifiedBy>
  <cp:revision>19</cp:revision>
  <dcterms:created xsi:type="dcterms:W3CDTF">2022-07-25T06:35:33Z</dcterms:created>
  <dcterms:modified xsi:type="dcterms:W3CDTF">2022-12-05T05:40:16Z</dcterms:modified>
</cp:coreProperties>
</file>