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89" r:id="rId2"/>
    <p:sldId id="271" r:id="rId3"/>
    <p:sldId id="304" r:id="rId4"/>
    <p:sldId id="288" r:id="rId5"/>
    <p:sldId id="303" r:id="rId6"/>
    <p:sldId id="313" r:id="rId7"/>
    <p:sldId id="290" r:id="rId8"/>
    <p:sldId id="292" r:id="rId9"/>
    <p:sldId id="294" r:id="rId10"/>
    <p:sldId id="301" r:id="rId11"/>
    <p:sldId id="302" r:id="rId12"/>
    <p:sldId id="298" r:id="rId13"/>
    <p:sldId id="272" r:id="rId14"/>
    <p:sldId id="330" r:id="rId15"/>
    <p:sldId id="262" r:id="rId16"/>
    <p:sldId id="322" r:id="rId17"/>
    <p:sldId id="279" r:id="rId18"/>
    <p:sldId id="324" r:id="rId19"/>
    <p:sldId id="314" r:id="rId20"/>
    <p:sldId id="315" r:id="rId21"/>
    <p:sldId id="300" r:id="rId22"/>
    <p:sldId id="325" r:id="rId23"/>
    <p:sldId id="316" r:id="rId24"/>
    <p:sldId id="319" r:id="rId25"/>
    <p:sldId id="331" r:id="rId26"/>
    <p:sldId id="323" r:id="rId27"/>
    <p:sldId id="270" r:id="rId28"/>
    <p:sldId id="269" r:id="rId29"/>
    <p:sldId id="334" r:id="rId30"/>
    <p:sldId id="335" r:id="rId3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EA6B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15" autoAdjust="0"/>
    <p:restoredTop sz="95407" autoAdjust="0"/>
  </p:normalViewPr>
  <p:slideViewPr>
    <p:cSldViewPr snapToGrid="0">
      <p:cViewPr varScale="1">
        <p:scale>
          <a:sx n="90" d="100"/>
          <a:sy n="90" d="100"/>
        </p:scale>
        <p:origin x="552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C8D973-36CA-4BCF-8199-F348E8254F8E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8B1441-6614-4147-B581-42A96C8C47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3691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8B1441-6614-4147-B581-42A96C8C47B9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0455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81D6B5-F04C-45D7-A0BA-894833447FDA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3649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7DD9DA-4720-4B5A-9E69-0F45910214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5629B7E-6669-4F9B-B210-37DC722675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CA21D5-F864-4F95-8CFA-4A7B87E33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79EFC-7973-49EE-A071-9960F93BB597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57F8C16-451F-4FC7-B415-517B4449A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F680E18-F5C6-427E-AC33-2B0386080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156A6-B9AC-467E-972D-A4D8842D23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8972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DCFD6C-A119-4DC6-AF1F-BB8B08284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B032B9A-7042-4229-974C-4A97662EE0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9A80F8-5673-449E-8A02-F1BFD53F9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79EFC-7973-49EE-A071-9960F93BB597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8FFE42-21B1-4A09-991C-7B1B906D1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16E2925-3FF7-497F-8ECD-DE7FF9546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156A6-B9AC-467E-972D-A4D8842D23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7164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1AC362C-CCDD-4489-9EE2-3DD5DD813E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A8099FA-0754-4220-A10A-16EF341697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48A529-BFD7-4D8C-84B2-41AEA4D76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79EFC-7973-49EE-A071-9960F93BB597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D1FAA0-3A0D-4C19-BC10-F0CD1219E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A14AF24-D751-466A-95C0-B61C45154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156A6-B9AC-467E-972D-A4D8842D23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4743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858514-AF79-40D9-AA91-D6DC518C1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D1715A4-4AE9-480D-BE18-A3AB6D1518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117BDF-79C5-4234-BAC6-7A7B27DED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79EFC-7973-49EE-A071-9960F93BB597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5451DF-6C70-4A14-A551-3CF5A470F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64864BF-89F6-4B7C-A5AE-AD513925C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156A6-B9AC-467E-972D-A4D8842D23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8825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637519-0FF0-4E87-93C8-434FA02C3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A6D76E4-7FA6-42A0-9C7F-3868C31E73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507D21-B380-44D7-895B-2B8B80C98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79EFC-7973-49EE-A071-9960F93BB597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AB3939-BD08-48DA-9FEE-6AFCB7B9B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C91C14-993E-4540-A4D8-3F146C148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156A6-B9AC-467E-972D-A4D8842D23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2259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DA5ED0-FEEE-4549-B7FA-387D93E1E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8727F7-1ED6-434C-BC6A-462D955C81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D61625F-C867-4389-A03E-CA977F5E5C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391327D-03B7-4031-8CF3-E499C7FCE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79EFC-7973-49EE-A071-9960F93BB597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5891191-E761-4AD0-B0A5-82A133DB5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2D5CB07-887C-4FF5-9E9F-D30BEACE0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156A6-B9AC-467E-972D-A4D8842D23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8161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3E2F79-DD3C-4766-87D8-860CA4A88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5ABE560-8C2E-4E40-A111-E6A79FA7B6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B156489-C034-4765-816D-5FE21D1344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3EFE4B3-6D07-4DD8-A7C1-8257D86471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16E8E47-19AF-49D8-BC74-4399A868EF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F381C00-2443-4049-AB76-5E507F5E7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79EFC-7973-49EE-A071-9960F93BB597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BCF02BB-CFDB-4A09-93B2-2C33938D3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1C4684E-0BD8-40F2-ADC7-A5F607AE3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156A6-B9AC-467E-972D-A4D8842D23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2580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2B21B3-E3D2-4A6E-99EE-2688571B3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D307973-C671-4012-9977-89EA9F44C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79EFC-7973-49EE-A071-9960F93BB597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F0B38A5-43D3-4D78-B323-9129BA478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DCC8B1D-E74F-4F7D-B496-374E242F2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156A6-B9AC-467E-972D-A4D8842D23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5878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17142DE-E300-4861-9AF2-53D9EE9FE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79EFC-7973-49EE-A071-9960F93BB597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AC893BA-162C-4935-805B-94913DDAD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27162E6-14B6-4F1B-BED5-2462C071E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156A6-B9AC-467E-972D-A4D8842D23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7791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176333-0FE1-4DD9-9A9B-436D482E4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001ED47-0449-432C-930B-3F758C2BF7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7AAF53E-B37F-448D-8D9D-15ECB14481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7C8A269-E9C6-460D-A2BD-CFC063C3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79EFC-7973-49EE-A071-9960F93BB597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827294E-BDD9-4E3A-B9F1-CB1466489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28FD15C-B48B-4B32-AB2A-1D024F133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156A6-B9AC-467E-972D-A4D8842D23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60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34C4C7-7E0D-45C6-8B83-9E56B0D82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C9FC576-8AD1-4FC8-A56B-E99A0BBB14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2B9FD02-8761-4222-A09C-D30707225F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88642A0-BF13-4288-B506-B5425B71E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79EFC-7973-49EE-A071-9960F93BB597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04A50B5-9361-4A15-92BF-6CE835AC7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291C13E-10A3-4E48-9FD0-5792744AE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156A6-B9AC-467E-972D-A4D8842D23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6898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7500EE-75A6-4735-8D42-0C942F83C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5A77D0E-837E-4908-BB9F-FCB6BB1863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DFFFC3E-BCFA-4EAE-BB9A-0F82102319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79EFC-7973-49EE-A071-9960F93BB597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A51F000-0029-4059-A41D-7229D1C2BA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B5E81A-576B-4830-92EA-2F54F6D8B0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6156A6-B9AC-467E-972D-A4D8842D23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3297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7" Type="http://schemas.openxmlformats.org/officeDocument/2006/relationships/image" Target="../media/image64.jpe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jpeg"/><Relationship Id="rId3" Type="http://schemas.openxmlformats.org/officeDocument/2006/relationships/image" Target="../media/image77.png"/><Relationship Id="rId7" Type="http://schemas.openxmlformats.org/officeDocument/2006/relationships/image" Target="../media/image81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jpeg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6.jpeg"/><Relationship Id="rId4" Type="http://schemas.openxmlformats.org/officeDocument/2006/relationships/image" Target="../media/image85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jpeg"/><Relationship Id="rId3" Type="http://schemas.openxmlformats.org/officeDocument/2006/relationships/image" Target="../media/image88.jpeg"/><Relationship Id="rId7" Type="http://schemas.openxmlformats.org/officeDocument/2006/relationships/image" Target="../media/image92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5" Type="http://schemas.openxmlformats.org/officeDocument/2006/relationships/image" Target="../media/image90.jpeg"/><Relationship Id="rId4" Type="http://schemas.openxmlformats.org/officeDocument/2006/relationships/image" Target="../media/image8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7" Type="http://schemas.openxmlformats.org/officeDocument/2006/relationships/image" Target="../media/image9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7.jpeg"/><Relationship Id="rId5" Type="http://schemas.openxmlformats.org/officeDocument/2006/relationships/image" Target="../media/image96.jpeg"/><Relationship Id="rId4" Type="http://schemas.openxmlformats.org/officeDocument/2006/relationships/image" Target="../media/image9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3.jpeg"/><Relationship Id="rId4" Type="http://schemas.openxmlformats.org/officeDocument/2006/relationships/image" Target="../media/image10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6.jpeg"/><Relationship Id="rId4" Type="http://schemas.openxmlformats.org/officeDocument/2006/relationships/image" Target="../media/image10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eg"/><Relationship Id="rId7" Type="http://schemas.openxmlformats.org/officeDocument/2006/relationships/image" Target="../media/image111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0.jpeg"/><Relationship Id="rId5" Type="http://schemas.openxmlformats.org/officeDocument/2006/relationships/image" Target="../media/image109.jpeg"/><Relationship Id="rId4" Type="http://schemas.openxmlformats.org/officeDocument/2006/relationships/image" Target="../media/image10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E3DB5123-6C5B-4AC8-8724-322CC5A083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500891" y="1639721"/>
            <a:ext cx="10821536" cy="23959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Экологическое образование дошкольников в рамках муниципальной экологической площадки</a:t>
            </a:r>
            <a:endParaRPr lang="ru-RU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01143" y="4578827"/>
            <a:ext cx="4580399" cy="1364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Язовских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Елена Васильевна,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заведующий МБДОУ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«Зырянский детский сад»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763911" y="6141156"/>
            <a:ext cx="2957689" cy="561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с.Зырянское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2022 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838200" y="206062"/>
            <a:ext cx="10515600" cy="890469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Августовская конференция работников образовательных организаций Зырянского района</a:t>
            </a:r>
          </a:p>
        </p:txBody>
      </p:sp>
    </p:spTree>
    <p:extLst>
      <p:ext uri="{BB962C8B-B14F-4D97-AF65-F5344CB8AC3E}">
        <p14:creationId xmlns:p14="http://schemas.microsoft.com/office/powerpoint/2010/main" val="11118150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DCFDFE97-5DA7-4028-8336-41E16DB9CF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290A989-9D91-49E4-BF59-8C78F58111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D7DD911-BC27-4ACC-A7E8-58A91605BD8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8812" y="112542"/>
            <a:ext cx="3024554" cy="23145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6326488"/>
      </p:ext>
    </p:extLst>
  </p:cSld>
  <p:clrMapOvr>
    <a:masterClrMapping/>
  </p:clrMapOvr>
  <p:transition spd="slow">
    <p:wheel spokes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DCFDFE97-5DA7-4028-8336-41E16DB9CF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58" y="0"/>
            <a:ext cx="12192000" cy="6858000"/>
          </a:xfr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97F52E0-797D-405D-9C6E-0528376EAAA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58525" y="1738301"/>
            <a:ext cx="3933475" cy="50059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B900F2D-EBAF-4CFD-9AEE-0B9AECDB821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50739" y="950081"/>
            <a:ext cx="3166403" cy="35041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8E86BD2-958C-4FF1-A747-B5BBECE2056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8193" y="-250582"/>
            <a:ext cx="4536831" cy="51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179B4AE-6E4E-405E-BD05-8D0CF73405F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947971" y="2348424"/>
            <a:ext cx="2377442" cy="66680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D3FB21A-D843-49F7-892C-6DDD0B9AED68}"/>
              </a:ext>
            </a:extLst>
          </p:cNvPr>
          <p:cNvSpPr/>
          <p:nvPr/>
        </p:nvSpPr>
        <p:spPr>
          <a:xfrm>
            <a:off x="6828999" y="178251"/>
            <a:ext cx="41077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Веселый огород</a:t>
            </a:r>
          </a:p>
        </p:txBody>
      </p:sp>
    </p:spTree>
    <p:extLst>
      <p:ext uri="{BB962C8B-B14F-4D97-AF65-F5344CB8AC3E}">
        <p14:creationId xmlns:p14="http://schemas.microsoft.com/office/powerpoint/2010/main" val="1896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DCFDFE97-5DA7-4028-8336-41E16DB9CF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7F78A2E-3D2D-4EF6-93C2-D7C3AB65B7D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9592" y="3423513"/>
            <a:ext cx="4640007" cy="33495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3862B92-7835-403E-B02E-4B8E1BD6B11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10929" y="3423513"/>
            <a:ext cx="4319418" cy="34451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D5A1D00-D7B8-4F9D-B2E9-F92A973F987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9708" y="63688"/>
            <a:ext cx="4005965" cy="33889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8EF27D8-3ABF-484F-858E-2DAFD96226BA}"/>
              </a:ext>
            </a:extLst>
          </p:cNvPr>
          <p:cNvSpPr txBox="1"/>
          <p:nvPr/>
        </p:nvSpPr>
        <p:spPr>
          <a:xfrm>
            <a:off x="3106615" y="388754"/>
            <a:ext cx="59787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Природоохранные </a:t>
            </a:r>
          </a:p>
          <a:p>
            <a:pPr algn="ctr"/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праздники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F038706-A3A0-49D7-AA8D-AC483595D7D6}"/>
              </a:ext>
            </a:extLst>
          </p:cNvPr>
          <p:cNvSpPr txBox="1"/>
          <p:nvPr/>
        </p:nvSpPr>
        <p:spPr>
          <a:xfrm>
            <a:off x="4574755" y="2149176"/>
            <a:ext cx="28888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«День эколога»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D29DFF0-1962-4811-B933-C2749AADD11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22" y="194377"/>
            <a:ext cx="4110573" cy="30347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52986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EA62CE-4282-4A2F-9E5E-A4EE1C9F9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B6D841-B14B-4FAA-B81E-DAD338DF3D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657163C-B85F-4E13-8BA0-166A30A1B1A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230" y="0"/>
            <a:ext cx="12192000" cy="685799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1D382B2-1AF2-42AB-95E5-71E4D0E43FC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585" y="1535302"/>
            <a:ext cx="7361136" cy="41406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3D7EDB1-D525-425C-A0EA-5AA17C305F08}"/>
              </a:ext>
            </a:extLst>
          </p:cNvPr>
          <p:cNvSpPr txBox="1"/>
          <p:nvPr/>
        </p:nvSpPr>
        <p:spPr>
          <a:xfrm>
            <a:off x="345139" y="23837"/>
            <a:ext cx="114852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Познавательно- исследовательская деятельность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E2D61779-DBE4-4120-8B91-605DC1E5F3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738535" y="3714732"/>
            <a:ext cx="3915711" cy="32107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94AF922-E790-42D6-9418-6B0248E7A03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7080" y="651658"/>
            <a:ext cx="3938619" cy="29539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46124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3000AB-8248-46BE-9121-08F49F048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AF07FF-660C-47B7-BF30-7A665F95C5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ED710B4-9A8A-4DB8-B808-85F5593FAA6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E76EF69-DD9D-46E1-88BD-875CBEE6DF9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5348"/>
            <a:ext cx="11321253" cy="89619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297634B-0808-4214-8AA8-BFBD32F8855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34446" y="521476"/>
            <a:ext cx="4917821" cy="31759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B81ED22-F197-4E8A-A3FE-5F1006F1A82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49115" y="3840929"/>
            <a:ext cx="4583243" cy="30366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E4F319C-D5FB-4D2E-8E10-1FE2984F5DC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529301" y="1269980"/>
            <a:ext cx="4711541" cy="35336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901CAE4-5209-4694-BABB-DD3AC11934D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67223" y="1506190"/>
            <a:ext cx="3533655" cy="49866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157981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9666520-D18E-44EE-81E7-B264F3EC40F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FF9F71C-C456-4B98-93C7-CAE086F3C4A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461" y="525780"/>
            <a:ext cx="3561873" cy="63322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750579A-5CF5-4FBD-B5FE-1C8DEA3911C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7916" y="525779"/>
            <a:ext cx="3561873" cy="63322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880505F-9C5C-4657-B7F9-9749E39A609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465100" y="2017395"/>
            <a:ext cx="5532120" cy="4149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790DF13-3EFD-46F0-A0B3-D66771914D89}"/>
              </a:ext>
            </a:extLst>
          </p:cNvPr>
          <p:cNvSpPr txBox="1"/>
          <p:nvPr/>
        </p:nvSpPr>
        <p:spPr>
          <a:xfrm>
            <a:off x="3720457" y="202612"/>
            <a:ext cx="4840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«Метеостанция»</a:t>
            </a:r>
          </a:p>
        </p:txBody>
      </p:sp>
    </p:spTree>
    <p:extLst>
      <p:ext uri="{BB962C8B-B14F-4D97-AF65-F5344CB8AC3E}">
        <p14:creationId xmlns:p14="http://schemas.microsoft.com/office/powerpoint/2010/main" val="1793428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C5E2CF-3755-421D-9A2E-EC293BA34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80ED99-9443-4B10-9D8A-E856C7DCE8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A9B5EC5-1321-46F9-8111-17F1C73D0F9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9046" y="0"/>
            <a:ext cx="12192000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1663D41-2DB8-48D0-80C4-F6677035BC4B}"/>
              </a:ext>
            </a:extLst>
          </p:cNvPr>
          <p:cNvSpPr txBox="1"/>
          <p:nvPr/>
        </p:nvSpPr>
        <p:spPr>
          <a:xfrm>
            <a:off x="1183778" y="96262"/>
            <a:ext cx="101594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Открытые занятия по экспериментальной деятельности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04FA4B1-F6D2-4148-9888-31773F158F9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9140" y="681037"/>
            <a:ext cx="4515759" cy="34192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5FE894E-19D7-47C0-83FB-1812A98DC48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3108" y="4187457"/>
            <a:ext cx="4592594" cy="25833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8512F94-3386-4B2D-A9B9-C5EA60307D2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97768" y="3561588"/>
            <a:ext cx="3075918" cy="32688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CAEC6AE-7345-4E49-8C4F-9AB8E5A36AC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34532" y="561168"/>
            <a:ext cx="3075918" cy="30280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80B56B3-105E-4DF0-8C86-59C002BDF611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634994" y="1673495"/>
            <a:ext cx="5399664" cy="40497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55936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8AB6FB-945A-4F9A-BB14-3EDDB7C40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ECCCFC-FB7A-4355-AA35-C90B3CC120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F986785-538F-4133-B42E-F4008011270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3950B65-150E-4E33-8392-2C3261E39A9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823" y="972028"/>
            <a:ext cx="3407886" cy="4465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198C576-02F9-476E-8FA1-5DBA9EF3F56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71373" y="2753184"/>
            <a:ext cx="3995225" cy="40337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E8ED057-7DB5-4A42-B417-BE2150482C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12262" y="887399"/>
            <a:ext cx="4146960" cy="4207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4CF10A3-6791-403D-9B7D-1A5F0F849567}"/>
              </a:ext>
            </a:extLst>
          </p:cNvPr>
          <p:cNvSpPr txBox="1"/>
          <p:nvPr/>
        </p:nvSpPr>
        <p:spPr>
          <a:xfrm>
            <a:off x="3793302" y="941376"/>
            <a:ext cx="36587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Духовно нравственно- патриотический праздник «Троица»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BFB61CB-D8CA-4509-8312-1C0C0EAB740D}"/>
              </a:ext>
            </a:extLst>
          </p:cNvPr>
          <p:cNvSpPr/>
          <p:nvPr/>
        </p:nvSpPr>
        <p:spPr>
          <a:xfrm>
            <a:off x="1758462" y="71036"/>
            <a:ext cx="101254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Досуги и праздничные мероприятия</a:t>
            </a:r>
          </a:p>
        </p:txBody>
      </p:sp>
    </p:spTree>
    <p:extLst>
      <p:ext uri="{BB962C8B-B14F-4D97-AF65-F5344CB8AC3E}">
        <p14:creationId xmlns:p14="http://schemas.microsoft.com/office/powerpoint/2010/main" val="37814835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140D8C-EEE7-4746-86EA-2A44D946D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F707FCC-ECC2-46C6-B249-71F3C9FEF9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9480EFD-AFAE-40B8-A647-164E28C5ADD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4281B52-36C5-4F75-96E4-77D918413C04}"/>
              </a:ext>
            </a:extLst>
          </p:cNvPr>
          <p:cNvSpPr txBox="1"/>
          <p:nvPr/>
        </p:nvSpPr>
        <p:spPr>
          <a:xfrm>
            <a:off x="3974841" y="365125"/>
            <a:ext cx="33590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Этно-экологический праздник</a:t>
            </a:r>
          </a:p>
          <a:p>
            <a:pPr algn="ctr"/>
            <a:r>
              <a:rPr lang="ru-RU" sz="32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«Масленица»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DF6673D-C895-4020-A9D7-10B727B5261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77" y="248602"/>
            <a:ext cx="4030114" cy="2999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129E9F1-E588-4312-87B1-D363D974300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95035" y="248602"/>
            <a:ext cx="4316512" cy="31270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AA72D52-BBC6-4F1F-961A-5F54B6BA437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76820" y="2276437"/>
            <a:ext cx="3135086" cy="36292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28D11D8-C4CB-4819-A2F1-E48B8A74F94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8797" y="3624237"/>
            <a:ext cx="4526579" cy="3017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54EFDCA-4DF4-43AB-A534-161B839224E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7122" y="3726546"/>
            <a:ext cx="4324278" cy="28828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37397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175829-1F44-4626-ADB8-B0881572E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7C807D-E9BE-4F0D-B3CD-3716AC2D9E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4">
            <a:extLst>
              <a:ext uri="{FF2B5EF4-FFF2-40B4-BE49-F238E27FC236}">
                <a16:creationId xmlns:a16="http://schemas.microsoft.com/office/drawing/2014/main" id="{9F957D4C-35AE-4DBB-A83A-BA23551E8C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987579-4FAC-429A-9FF9-1CF9A1B1DBB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466" y="365125"/>
            <a:ext cx="5281439" cy="31192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5730878-9116-47E3-84BD-4ABB449D5CCB}"/>
              </a:ext>
            </a:extLst>
          </p:cNvPr>
          <p:cNvSpPr txBox="1"/>
          <p:nvPr/>
        </p:nvSpPr>
        <p:spPr>
          <a:xfrm>
            <a:off x="1028671" y="-24745"/>
            <a:ext cx="96929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Экологическая игра-викторина «Наш дом – Земля»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095485D-C905-47DA-8B7C-63F45CD286C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53956" y="365125"/>
            <a:ext cx="4796337" cy="31340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C2143DD-3252-42AB-A8F5-D3FB2B7F2CB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65812" y="3488069"/>
            <a:ext cx="5418668" cy="33662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319304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4EF8FC-61D6-4D2B-8EF0-886426870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C1485B9-6906-43C7-9F21-BFD777E2A4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6CC9E5C-585F-459B-BBC9-C5D4BA2E121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329DDB7-E138-466B-9F54-E68BB6AB254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405" y="523754"/>
            <a:ext cx="3270738" cy="49061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41F2BB1-9FB3-49DD-B53B-DB1D6D965987}"/>
              </a:ext>
            </a:extLst>
          </p:cNvPr>
          <p:cNvSpPr txBox="1"/>
          <p:nvPr/>
        </p:nvSpPr>
        <p:spPr>
          <a:xfrm>
            <a:off x="3425667" y="411137"/>
            <a:ext cx="8193258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«Воспитание гармонично развитой и социально ответственной личности на основе духовно-нравственных ценностей народов Российской Федерации, исторических и национально-культурных традиций»</a:t>
            </a:r>
          </a:p>
          <a:p>
            <a:r>
              <a:rPr lang="ru-RU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E51E95-48E8-4013-8F08-5AE75D5947F6}"/>
              </a:ext>
            </a:extLst>
          </p:cNvPr>
          <p:cNvSpPr txBox="1"/>
          <p:nvPr/>
        </p:nvSpPr>
        <p:spPr>
          <a:xfrm>
            <a:off x="3926243" y="5243510"/>
            <a:ext cx="74275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Майские Указы Президента Российской Федерации В.В. Путина «О национальных целях и стратегических задачах развития Российской Федерации на период до 2024 года»</a:t>
            </a:r>
          </a:p>
        </p:txBody>
      </p:sp>
    </p:spTree>
    <p:extLst>
      <p:ext uri="{BB962C8B-B14F-4D97-AF65-F5344CB8AC3E}">
        <p14:creationId xmlns:p14="http://schemas.microsoft.com/office/powerpoint/2010/main" val="148627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0DBDA8-4DCA-4D28-97A6-30627AB5E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5E72A9-80DB-415D-9F53-3A8BFD60C1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1F398D3-3BF1-42F1-8471-C13DAAE12E7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24E67EA-6FA1-477C-B101-F8DC608FAE6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47393" y="3962128"/>
            <a:ext cx="3833994" cy="2866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5950642-0EBC-4778-880A-6BDA7EACC16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7409" y="3866483"/>
            <a:ext cx="5278380" cy="29690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733372E-0C38-4D7A-8675-8C2E5E1F2F6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118"/>
          <a:stretch/>
        </p:blipFill>
        <p:spPr>
          <a:xfrm>
            <a:off x="6482502" y="365125"/>
            <a:ext cx="5326279" cy="36629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898AD23-F58E-4115-9450-5334DEDD5DF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37" y="365125"/>
            <a:ext cx="4520372" cy="35970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7D30D49-0539-422E-A436-F7F72C7BB29A}"/>
              </a:ext>
            </a:extLst>
          </p:cNvPr>
          <p:cNvSpPr txBox="1"/>
          <p:nvPr/>
        </p:nvSpPr>
        <p:spPr>
          <a:xfrm>
            <a:off x="1028671" y="-24745"/>
            <a:ext cx="96929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Экологическая игра-викторина «Наш дом – Земля»</a:t>
            </a:r>
          </a:p>
        </p:txBody>
      </p:sp>
    </p:spTree>
    <p:extLst>
      <p:ext uri="{BB962C8B-B14F-4D97-AF65-F5344CB8AC3E}">
        <p14:creationId xmlns:p14="http://schemas.microsoft.com/office/powerpoint/2010/main" val="3297336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DCFDFE97-5DA7-4028-8336-41E16DB9CF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7D5020A-FB28-471D-A8F3-CDD68CB67999}"/>
              </a:ext>
            </a:extLst>
          </p:cNvPr>
          <p:cNvSpPr txBox="1"/>
          <p:nvPr/>
        </p:nvSpPr>
        <p:spPr>
          <a:xfrm>
            <a:off x="2560321" y="195159"/>
            <a:ext cx="65826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«Экологический десант»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5E2560F-0E74-4316-9DEA-B395E14253A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91200" y="647114"/>
            <a:ext cx="4500800" cy="43609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BD07520-A4D0-40C9-9E76-C108C9D0094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65841"/>
            <a:ext cx="4389120" cy="51263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0B8EFF1-C32A-4BEF-8BB9-0AB41F154BC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27445" y="3273772"/>
            <a:ext cx="4554105" cy="35842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87950816"/>
      </p:ext>
    </p:extLst>
  </p:cSld>
  <p:clrMapOvr>
    <a:masterClrMapping/>
  </p:clrMapOvr>
  <p:transition spd="slow">
    <p:comb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841189-D266-4215-86D0-EC1B8EB01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D4BDEED6-F094-4C20-ABD7-10ED09CB75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919538" y="2369741"/>
            <a:ext cx="4352925" cy="3264693"/>
          </a:xfr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AB6B5F3-9C58-46D5-81C6-E97D4D2BB74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F207C55-CEA5-4767-B2F0-27975596CBF5}"/>
              </a:ext>
            </a:extLst>
          </p:cNvPr>
          <p:cNvSpPr/>
          <p:nvPr/>
        </p:nvSpPr>
        <p:spPr>
          <a:xfrm>
            <a:off x="4930821" y="230188"/>
            <a:ext cx="813765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Акция «Кормушка </a:t>
            </a:r>
          </a:p>
          <a:p>
            <a:pPr algn="ctr"/>
            <a:r>
              <a:rPr lang="ru-RU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для птиц» </a:t>
            </a:r>
          </a:p>
        </p:txBody>
      </p:sp>
      <p:sp>
        <p:nvSpPr>
          <p:cNvPr id="6" name="AutoShape 2" descr="https://apf.mail.ru/cgi-bin/readmsg?id=15921334250228087160;0;3&amp;exif=1&amp;full=1&amp;x-email=ekotropa2020%40mail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47575" y="2030247"/>
            <a:ext cx="3193257" cy="42576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99735" y="21100"/>
            <a:ext cx="3075413" cy="33786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F225C5F-0653-49EB-9BB9-07B996DB2E8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249177" y="322918"/>
            <a:ext cx="3443109" cy="28131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C:\Users\home\Desktop\ДЛЯ САЙТА\IMG_20220119_105745.jpg">
            <a:extLst>
              <a:ext uri="{FF2B5EF4-FFF2-40B4-BE49-F238E27FC236}">
                <a16:creationId xmlns:a16="http://schemas.microsoft.com/office/drawing/2014/main" id="{F40FE9A5-2B7E-4D95-91CA-BC02F3864D57}"/>
              </a:ext>
            </a:extLst>
          </p:cNvPr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13278" y="2844862"/>
            <a:ext cx="3102967" cy="39228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5CB8EA8-DA15-4620-8594-6EBCA4DBF31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527" y="3420889"/>
            <a:ext cx="4462415" cy="33468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29360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2F7ADC-B262-40A9-9CDE-827AF6160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B1F3BFF-5269-4C7C-8D52-FB6ABEA394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0FCF744-3A5F-4F8E-8EC7-2EF536FC239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AD51B04-EB2F-478A-BB5B-730DBA54129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17423" y="3261523"/>
            <a:ext cx="7883726" cy="3539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5E36FC4-A089-4A6E-AFC8-D3B1868AB0D2}"/>
              </a:ext>
            </a:extLst>
          </p:cNvPr>
          <p:cNvSpPr txBox="1"/>
          <p:nvPr/>
        </p:nvSpPr>
        <p:spPr>
          <a:xfrm>
            <a:off x="5640355" y="2747865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B7ABE5-63B0-4E4C-A797-2E3ECC2F502B}"/>
              </a:ext>
            </a:extLst>
          </p:cNvPr>
          <p:cNvSpPr txBox="1"/>
          <p:nvPr/>
        </p:nvSpPr>
        <p:spPr>
          <a:xfrm>
            <a:off x="2561470" y="-110742"/>
            <a:ext cx="6606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Конкурс чтецов Птицы нашего края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46A439D-84D2-47FA-BDAD-9D4D53EFB30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969" y="590839"/>
            <a:ext cx="4804806" cy="270270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29072BA-8571-4A40-857F-D866FB72AA2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6416" y="535590"/>
            <a:ext cx="4903025" cy="2757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8491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E2721A-76DE-49F0-A669-F61D5A589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2ADEC7F-4E36-46E8-9A24-C49762A42F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28807F5-0E97-4093-9659-E6A1F84C722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E8D4305-DB91-4B3B-AF39-A660146ABB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8652" y="492725"/>
            <a:ext cx="3319616" cy="231354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3DE8A06-BDE5-478B-B48D-D2F1C658500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23201" y="681037"/>
            <a:ext cx="3682157" cy="242878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D01B082-F9A3-40FF-BCED-CFA153538E1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16570" y="759326"/>
            <a:ext cx="3504464" cy="208122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263C87F-BED3-4DC3-973D-F9E9D1E664BB}"/>
              </a:ext>
            </a:extLst>
          </p:cNvPr>
          <p:cNvSpPr txBox="1"/>
          <p:nvPr/>
        </p:nvSpPr>
        <p:spPr>
          <a:xfrm>
            <a:off x="2396858" y="145496"/>
            <a:ext cx="106198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Всероссийский праздник – День первоцвета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9C1D2A-259E-4494-8CE4-EC4F564FE8BD}"/>
              </a:ext>
            </a:extLst>
          </p:cNvPr>
          <p:cNvSpPr txBox="1"/>
          <p:nvPr/>
        </p:nvSpPr>
        <p:spPr>
          <a:xfrm>
            <a:off x="-1643569" y="2920809"/>
            <a:ext cx="102636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Смотр-конкурс «Огород на подоконнике»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B7BD97B-EE04-41C7-A12D-0068081DBE0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3713768"/>
            <a:ext cx="3419876" cy="293604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3CC7E78-009B-46B2-ACE4-37734561497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8980" y="3505584"/>
            <a:ext cx="2733736" cy="329473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FBAA4E5-4906-4FB0-BA71-17F4FD2F2EF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8271193" y="3533862"/>
            <a:ext cx="3294731" cy="29324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96173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FE600217-1B00-4352-97B2-8DFB9A586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28807F5-0E97-4093-9659-E6A1F84C722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pic>
        <p:nvPicPr>
          <p:cNvPr id="14" name="Picture 2" descr="http://dsz.tomedu.ru/wp-content/uploads/2022/04/IMG_20220314_102417.jpg">
            <a:extLst>
              <a:ext uri="{FF2B5EF4-FFF2-40B4-BE49-F238E27FC236}">
                <a16:creationId xmlns:a16="http://schemas.microsoft.com/office/drawing/2014/main" id="{AC38FA79-4CDD-43E1-A011-A0EE777CD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53558" y="2823111"/>
            <a:ext cx="3035572" cy="40474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dsz.tomedu.ru/wp-content/uploads/2022/04/IMG_20220314_101750.jpg">
            <a:extLst>
              <a:ext uri="{FF2B5EF4-FFF2-40B4-BE49-F238E27FC236}">
                <a16:creationId xmlns:a16="http://schemas.microsoft.com/office/drawing/2014/main" id="{B3890C44-EC16-422A-8CF6-3C3ACED6E6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5104" y="1339596"/>
            <a:ext cx="5815584" cy="43616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://dsz.tomedu.ru/wp-content/uploads/2022/04/IMG_20220311_094412.jpg">
            <a:extLst>
              <a:ext uri="{FF2B5EF4-FFF2-40B4-BE49-F238E27FC236}">
                <a16:creationId xmlns:a16="http://schemas.microsoft.com/office/drawing/2014/main" id="{FFB724D3-6288-4AD1-8FE5-0524379A4A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58"/>
          <a:stretch/>
        </p:blipFill>
        <p:spPr bwMode="auto">
          <a:xfrm>
            <a:off x="9156428" y="-12539"/>
            <a:ext cx="2719342" cy="28559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dsz.tomedu.ru/wp-content/uploads/2022/04/IMG_20220314_161507.jpg">
            <a:extLst>
              <a:ext uri="{FF2B5EF4-FFF2-40B4-BE49-F238E27FC236}">
                <a16:creationId xmlns:a16="http://schemas.microsoft.com/office/drawing/2014/main" id="{12DB9D8E-037A-4BBA-B3E4-2BC5591850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870" y="72737"/>
            <a:ext cx="2746248" cy="36616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29C1D2A-259E-4494-8CE4-EC4F564FE8BD}"/>
              </a:ext>
            </a:extLst>
          </p:cNvPr>
          <p:cNvSpPr txBox="1"/>
          <p:nvPr/>
        </p:nvSpPr>
        <p:spPr>
          <a:xfrm>
            <a:off x="838200" y="72737"/>
            <a:ext cx="102636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Смотр-конкурс «Огород на подоконнике»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2AD6ACA6-2A24-4654-970D-60D22235C1F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657395"/>
            <a:ext cx="3212592" cy="32006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698626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8AB6FB-945A-4F9A-BB14-3EDDB7C40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ECCCFC-FB7A-4355-AA35-C90B3CC120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F986785-538F-4133-B42E-F4008011270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BFB61CB-D8CA-4509-8312-1C0C0EAB740D}"/>
              </a:ext>
            </a:extLst>
          </p:cNvPr>
          <p:cNvSpPr/>
          <p:nvPr/>
        </p:nvSpPr>
        <p:spPr>
          <a:xfrm>
            <a:off x="1758462" y="71036"/>
            <a:ext cx="101254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Досуги и праздничные мероприятия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FABA6A7-89B4-4A64-9952-D2F279C938F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105029" y="1442664"/>
            <a:ext cx="5802376" cy="43517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9AF12DC-D681-4C32-8E98-22740006A7B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948989" y="1491675"/>
            <a:ext cx="5626168" cy="42196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44516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4">
            <a:extLst>
              <a:ext uri="{FF2B5EF4-FFF2-40B4-BE49-F238E27FC236}">
                <a16:creationId xmlns:a16="http://schemas.microsoft.com/office/drawing/2014/main" id="{4081D08E-9419-4B13-A66B-DFAB04D520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11C0F3C-4DE1-4D69-BCFC-DE5D320426E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214" y="228600"/>
            <a:ext cx="3720568" cy="52585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EDEB9EC-94B6-42B5-AF42-9A4128AE87E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4125" y="678148"/>
            <a:ext cx="3821386" cy="54041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6" name="Picture 2" descr="http://dsz.tomedu.ru/wp-content/uploads/2022/04/Diplom-Nash-dom-Zemlya-e1650614015625.jpg">
            <a:extLst>
              <a:ext uri="{FF2B5EF4-FFF2-40B4-BE49-F238E27FC236}">
                <a16:creationId xmlns:a16="http://schemas.microsoft.com/office/drawing/2014/main" id="{B6826C5B-5C29-4042-92C2-C8A2AC7E8C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32470" y="1470637"/>
            <a:ext cx="3690292" cy="52354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460529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D4F97C8-77AD-4FCB-9666-A91547C5394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C385577-7E3D-44C1-BFEB-6EAD622CCB0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453" y="219456"/>
            <a:ext cx="3272370" cy="4413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E06023E-8C1B-418E-90B8-88FBB3E3026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8823" y="1367349"/>
            <a:ext cx="5234354" cy="38809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B2194DC-8C44-45B6-92B1-FD26B85D68C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13177" y="2015204"/>
            <a:ext cx="3499102" cy="4665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41DAFDF-5AC4-49E4-872F-F1CFEB8EF19F}"/>
              </a:ext>
            </a:extLst>
          </p:cNvPr>
          <p:cNvSpPr/>
          <p:nvPr/>
        </p:nvSpPr>
        <p:spPr>
          <a:xfrm>
            <a:off x="4845007" y="397090"/>
            <a:ext cx="5980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Огород своими руками</a:t>
            </a:r>
          </a:p>
        </p:txBody>
      </p:sp>
    </p:spTree>
    <p:extLst>
      <p:ext uri="{BB962C8B-B14F-4D97-AF65-F5344CB8AC3E}">
        <p14:creationId xmlns:p14="http://schemas.microsoft.com/office/powerpoint/2010/main" val="769613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D4F97C8-77AD-4FCB-9666-A91547C5394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41DAFDF-5AC4-49E4-872F-F1CFEB8EF19F}"/>
              </a:ext>
            </a:extLst>
          </p:cNvPr>
          <p:cNvSpPr/>
          <p:nvPr/>
        </p:nvSpPr>
        <p:spPr>
          <a:xfrm>
            <a:off x="2909882" y="78113"/>
            <a:ext cx="5980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Огород своими руками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2719EB0-B400-4A62-AA1E-2F1B4D8F1B7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3899"/>
            <a:ext cx="2571750" cy="3428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36034C8-8F39-4F99-A0B6-3344AEC69CB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415100"/>
            <a:ext cx="257175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EFC4AEA-8933-4AF3-9AB6-5503DADF4F8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1875" y="-13899"/>
            <a:ext cx="2407060" cy="32094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AEB0E6B-E71B-4EF0-93BC-B9669E067C4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80121" y="1055742"/>
            <a:ext cx="4691075" cy="54709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74D42A6-195C-45A2-BD93-3FAAE951A23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2125" y="3086175"/>
            <a:ext cx="2770284" cy="3693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2600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DCFDFE97-5DA7-4028-8336-41E16DB9CF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BFE0A42-E8EB-4B2E-A74F-AB7A82ACA20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646905" y="925135"/>
            <a:ext cx="5175237" cy="38814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Объект 2">
            <a:extLst>
              <a:ext uri="{FF2B5EF4-FFF2-40B4-BE49-F238E27FC236}">
                <a16:creationId xmlns:a16="http://schemas.microsoft.com/office/drawing/2014/main" id="{3F3F9744-15CA-4B7D-8E8D-0308AE9DAAC7}"/>
              </a:ext>
            </a:extLst>
          </p:cNvPr>
          <p:cNvSpPr txBox="1">
            <a:spLocks/>
          </p:cNvSpPr>
          <p:nvPr/>
        </p:nvSpPr>
        <p:spPr>
          <a:xfrm>
            <a:off x="480025" y="4454527"/>
            <a:ext cx="3747556" cy="6638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ул.Смирнова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 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C19305B-3AB2-489B-84C9-BCDBF96A615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134417" y="-1354819"/>
            <a:ext cx="3613540" cy="65016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F647763-6FB8-4B84-A86C-F445BB0468E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89591" y="3209144"/>
            <a:ext cx="5264725" cy="37116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Объект 2">
            <a:extLst>
              <a:ext uri="{FF2B5EF4-FFF2-40B4-BE49-F238E27FC236}">
                <a16:creationId xmlns:a16="http://schemas.microsoft.com/office/drawing/2014/main" id="{EB3EAAAC-1A20-4353-943E-ACB2C00A970D}"/>
              </a:ext>
            </a:extLst>
          </p:cNvPr>
          <p:cNvSpPr txBox="1">
            <a:spLocks/>
          </p:cNvSpPr>
          <p:nvPr/>
        </p:nvSpPr>
        <p:spPr>
          <a:xfrm>
            <a:off x="8671991" y="2913284"/>
            <a:ext cx="3747556" cy="6638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ул.К.Маркса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</a:p>
        </p:txBody>
      </p:sp>
      <p:sp>
        <p:nvSpPr>
          <p:cNvPr id="15" name="Объект 2">
            <a:extLst>
              <a:ext uri="{FF2B5EF4-FFF2-40B4-BE49-F238E27FC236}">
                <a16:creationId xmlns:a16="http://schemas.microsoft.com/office/drawing/2014/main" id="{C0A71857-C063-4E40-AC28-BDF537384F5F}"/>
              </a:ext>
            </a:extLst>
          </p:cNvPr>
          <p:cNvSpPr txBox="1">
            <a:spLocks/>
          </p:cNvSpPr>
          <p:nvPr/>
        </p:nvSpPr>
        <p:spPr>
          <a:xfrm>
            <a:off x="4330596" y="5895152"/>
            <a:ext cx="3747556" cy="6638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ул.Смирнова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6351A8D2-ACC7-4B37-931C-6416D535F779}"/>
              </a:ext>
            </a:extLst>
          </p:cNvPr>
          <p:cNvSpPr txBox="1">
            <a:spLocks/>
          </p:cNvSpPr>
          <p:nvPr/>
        </p:nvSpPr>
        <p:spPr>
          <a:xfrm>
            <a:off x="2980268" y="153091"/>
            <a:ext cx="5008562" cy="783887"/>
          </a:xfrm>
          <a:prstGeom prst="rect">
            <a:avLst/>
          </a:prstGeom>
          <a:solidFill>
            <a:schemeClr val="bg1">
              <a:alpha val="76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ДОУ </a:t>
            </a:r>
          </a:p>
        </p:txBody>
      </p:sp>
    </p:spTree>
    <p:extLst>
      <p:ext uri="{BB962C8B-B14F-4D97-AF65-F5344CB8AC3E}">
        <p14:creationId xmlns:p14="http://schemas.microsoft.com/office/powerpoint/2010/main" val="167134903"/>
      </p:ext>
    </p:extLst>
  </p:cSld>
  <p:clrMapOvr>
    <a:masterClrMapping/>
  </p:clrMapOvr>
  <p:transition spd="slow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C0DFDB84-B4A2-4989-9D48-9E7A79D925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4556" y="30833"/>
            <a:ext cx="9102888" cy="6827167"/>
          </a:xfrm>
        </p:spPr>
      </p:pic>
    </p:spTree>
    <p:extLst>
      <p:ext uri="{BB962C8B-B14F-4D97-AF65-F5344CB8AC3E}">
        <p14:creationId xmlns:p14="http://schemas.microsoft.com/office/powerpoint/2010/main" val="2359272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F2076A2E-AAA4-4948-9B26-115766C20A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49D9D1F5-CC9C-4D36-81C7-CA6EC025C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446" y="196313"/>
            <a:ext cx="11260016" cy="2982986"/>
          </a:xfrm>
          <a:solidFill>
            <a:schemeClr val="bg1">
              <a:alpha val="71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Инновационный проект</a:t>
            </a:r>
            <a:b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экологическому воспитанию дошкольников</a:t>
            </a:r>
            <a:b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«Дети и чудесный мир природы»</a:t>
            </a:r>
            <a:b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27F2BA6-1459-46C7-90F5-D63F4379ACD6}"/>
              </a:ext>
            </a:extLst>
          </p:cNvPr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25525" y="2573826"/>
            <a:ext cx="3129433" cy="41969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56E278E-8D87-4E47-8728-22F29190189B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3614" y="2059023"/>
            <a:ext cx="2941665" cy="39051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869FF65-0AB0-4A18-ACBF-FA6E5CE4867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8371" y="2750989"/>
            <a:ext cx="4469369" cy="33520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2681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DCFDFE97-5DA7-4028-8336-41E16DB9CF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5A0DF39-3126-40A9-96BD-BDB03B43962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668926" y="2175526"/>
            <a:ext cx="5351399" cy="40135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F756BCC-0D4F-4414-BDFE-67E94D1CBC70}"/>
              </a:ext>
            </a:extLst>
          </p:cNvPr>
          <p:cNvSpPr txBox="1"/>
          <p:nvPr/>
        </p:nvSpPr>
        <p:spPr>
          <a:xfrm>
            <a:off x="-574520" y="-44799"/>
            <a:ext cx="67102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Лесонасаждения ДОУ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5D73200-B4F1-43AC-A6F5-FAEA4F60A12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330462" y="1223062"/>
            <a:ext cx="5464689" cy="40985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D724D74-AAB2-4C10-A652-7E5D75F14DE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444671" y="734508"/>
            <a:ext cx="5339149" cy="40043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9107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DCFDFE97-5DA7-4028-8336-41E16DB9CF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3471"/>
            <a:ext cx="12192000" cy="6901471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2EE99EE-76B6-4128-ABE2-34C15033CBE6}"/>
              </a:ext>
            </a:extLst>
          </p:cNvPr>
          <p:cNvSpPr txBox="1"/>
          <p:nvPr/>
        </p:nvSpPr>
        <p:spPr>
          <a:xfrm>
            <a:off x="139182" y="83975"/>
            <a:ext cx="422590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solidFill>
                  <a:schemeClr val="accent6">
                    <a:lumMod val="50000"/>
                  </a:schemeClr>
                </a:solidFill>
                <a:latin typeface="Monotype Corsiva" panose="03010101010201010101" pitchFamily="66" charset="0"/>
              </a:rPr>
              <a:t>Экологическая станция </a:t>
            </a:r>
          </a:p>
          <a:p>
            <a:pPr algn="ctr"/>
            <a:r>
              <a:rPr lang="ru-RU" sz="5400" b="1" dirty="0">
                <a:solidFill>
                  <a:schemeClr val="accent6">
                    <a:lumMod val="50000"/>
                  </a:schemeClr>
                </a:solidFill>
                <a:latin typeface="Monotype Corsiva" panose="03010101010201010101" pitchFamily="66" charset="0"/>
              </a:rPr>
              <a:t>«Дикий лес»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0208004-98FE-4C18-A9FF-0195064E32A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305102"/>
            <a:ext cx="4365086" cy="29100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6CA8AE6-0F7F-4311-820B-BC732B8896E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3560" y="184929"/>
            <a:ext cx="4631870" cy="30879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F879A6F-F8FC-4D64-868A-542F338D366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8438" y="3457771"/>
            <a:ext cx="4974381" cy="33162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750A487-F48C-4DC7-A05D-4ED665102F3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741788" y="1530038"/>
            <a:ext cx="3890856" cy="2914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59153415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DCFDFE97-5DA7-4028-8336-41E16DB9CF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62CE5E4-B53A-452A-AB88-AC6CB5D1264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90243" y="978565"/>
            <a:ext cx="8397141" cy="58794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18FF93D-506F-481F-89C0-0A528D56ACF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56271"/>
            <a:ext cx="4403188" cy="32980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37454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DCFDFE97-5DA7-4028-8336-41E16DB9CF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-56271"/>
            <a:ext cx="12191999" cy="6858000"/>
          </a:xfr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0A5AF9D-98E3-40FB-ADD3-FA6A6C26246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100063" y="-97949"/>
            <a:ext cx="6399749" cy="75121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B277E39-64CE-46F9-BD51-B58A0C195C8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2175" y="3014081"/>
            <a:ext cx="2064592" cy="258137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99C8327-A2D0-40A1-825A-AFDDF0BE593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0122" y="1452094"/>
            <a:ext cx="3967754" cy="51808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8D67893-57F5-4EBA-8559-D92E1CFCB424}"/>
              </a:ext>
            </a:extLst>
          </p:cNvPr>
          <p:cNvSpPr txBox="1"/>
          <p:nvPr/>
        </p:nvSpPr>
        <p:spPr>
          <a:xfrm>
            <a:off x="-184554" y="433660"/>
            <a:ext cx="52171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«Медоносный островок»</a:t>
            </a:r>
          </a:p>
        </p:txBody>
      </p:sp>
    </p:spTree>
    <p:extLst>
      <p:ext uri="{BB962C8B-B14F-4D97-AF65-F5344CB8AC3E}">
        <p14:creationId xmlns:p14="http://schemas.microsoft.com/office/powerpoint/2010/main" val="513975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DCFDFE97-5DA7-4028-8336-41E16DB9CF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78A0D3B-E47E-4781-90A3-1E1EACF70BB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3866" y="2779296"/>
            <a:ext cx="7265330" cy="40867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C6B8105-8988-4618-B7E8-E3E5D21537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68562" y="73557"/>
            <a:ext cx="4067407" cy="27057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684A625-79AC-4869-988C-C081E698A42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97529" y="120409"/>
            <a:ext cx="3596942" cy="27525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A945361-A16C-4883-B5EC-199477D7C7D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639" y="433917"/>
            <a:ext cx="4046252" cy="56532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795261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3607</TotalTime>
  <Words>218</Words>
  <Application>Microsoft Office PowerPoint</Application>
  <PresentationFormat>Широкоэкранный</PresentationFormat>
  <Paragraphs>43</Paragraphs>
  <Slides>30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7" baseType="lpstr">
      <vt:lpstr>Arial</vt:lpstr>
      <vt:lpstr>Calibri</vt:lpstr>
      <vt:lpstr>Calibri Light</vt:lpstr>
      <vt:lpstr>Monotype Corsiva</vt:lpstr>
      <vt:lpstr>Segoe Print</vt:lpstr>
      <vt:lpstr>Times New Roman</vt:lpstr>
      <vt:lpstr>Тема Office</vt:lpstr>
      <vt:lpstr>Августовская конференция работников образовательных организаций Зырянского района</vt:lpstr>
      <vt:lpstr>Презентация PowerPoint</vt:lpstr>
      <vt:lpstr>Презентация PowerPoint</vt:lpstr>
      <vt:lpstr>Инновационный проект по экологическому воспитанию дошкольников «Дети и чудесный мир природы»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188</cp:revision>
  <dcterms:created xsi:type="dcterms:W3CDTF">2020-06-10T06:29:04Z</dcterms:created>
  <dcterms:modified xsi:type="dcterms:W3CDTF">2022-12-12T07:56:02Z</dcterms:modified>
</cp:coreProperties>
</file>