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1" r:id="rId3"/>
    <p:sldId id="312" r:id="rId4"/>
    <p:sldId id="313" r:id="rId5"/>
    <p:sldId id="320" r:id="rId6"/>
    <p:sldId id="315" r:id="rId7"/>
    <p:sldId id="316" r:id="rId8"/>
    <p:sldId id="318" r:id="rId9"/>
    <p:sldId id="317" r:id="rId10"/>
    <p:sldId id="319" r:id="rId11"/>
    <p:sldId id="308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21F0BE-5E18-49E8-AFF5-BD69A54D0834}" type="datetimeFigureOut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520F7-646A-4D92-8AAE-FBFF3CA75F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6064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«Зырянский детский сад»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Зырянского района</a:t>
            </a:r>
            <a:endParaRPr lang="ru-RU" dirty="0"/>
          </a:p>
        </p:txBody>
      </p:sp>
      <p:pic>
        <p:nvPicPr>
          <p:cNvPr id="5" name="Picture 2" descr="http://rbs.sakha.ru/wp-content/uploads/2017/06/2016060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51125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6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89/216109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17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6883-1000x1000-product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6632"/>
            <a:ext cx="6624736" cy="64807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670539-10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525344" cy="64087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22027084_15-phonoteka_org-p-tri-bogatirya-art-krasivo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570" y="476672"/>
            <a:ext cx="8549935" cy="59317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oup-of-children-cartoon-playing-tug-of-war-vector-1741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40960" cy="580297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_5ca2436750d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80920" cy="583264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df596c01879fa41801646d3adf12b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6246"/>
            <a:ext cx="8496943" cy="627909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3453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tihi.ru/pics/2017/03/14/8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824536" cy="6858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9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926518e05bd217484fc3502259b8d4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g.fonwall.ru/o/a2/moskva-rossiya-krasnaya-ploshchad-moskovskiy-kreml-oyn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3868"/>
            <a:ext cx="7920880" cy="57140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540" y="2606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 – это сердце нашей России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7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shni_moskovskogo_kremly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352928" cy="607529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kovskiy_kreml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24936" cy="618330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14163" cy="58349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302</TotalTime>
  <Words>11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Семья</cp:lastModifiedBy>
  <cp:revision>29</cp:revision>
  <dcterms:created xsi:type="dcterms:W3CDTF">2018-06-06T18:05:25Z</dcterms:created>
  <dcterms:modified xsi:type="dcterms:W3CDTF">2022-06-08T14:07:00Z</dcterms:modified>
</cp:coreProperties>
</file>