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71" r:id="rId5"/>
    <p:sldId id="266" r:id="rId6"/>
    <p:sldId id="262" r:id="rId7"/>
    <p:sldId id="263" r:id="rId8"/>
    <p:sldId id="264" r:id="rId9"/>
    <p:sldId id="265" r:id="rId10"/>
    <p:sldId id="267" r:id="rId11"/>
    <p:sldId id="268" r:id="rId12"/>
    <p:sldId id="272" r:id="rId13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1931" autoAdjust="0"/>
  </p:normalViewPr>
  <p:slideViewPr>
    <p:cSldViewPr>
      <p:cViewPr varScale="1">
        <p:scale>
          <a:sx n="83" d="100"/>
          <a:sy n="83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6EC18-9F4A-4602-AE62-C0CEAAD96A8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8BF65-4017-4CD1-9206-2D21ECDD4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8BF65-4017-4CD1-9206-2D21ECDD4F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1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8BF65-4017-4CD1-9206-2D21ECDD4F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1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5693"/>
            <a:ext cx="7772400" cy="115212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 педагогический фестиваль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"Формирование предпосылок инженерного мышления у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возраста"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7320" y="1477954"/>
            <a:ext cx="7520880" cy="1752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Формирование инженерного </a:t>
            </a:r>
          </a:p>
          <a:p>
            <a:r>
              <a:rPr lang="ru-RU" b="1" dirty="0">
                <a:solidFill>
                  <a:srgbClr val="002060"/>
                </a:solidFill>
              </a:rPr>
              <a:t>мышления у дошкольников средствами конструктивной деятельности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2A91802-E416-409F-B57F-DDDB5DE80DD7}"/>
              </a:ext>
            </a:extLst>
          </p:cNvPr>
          <p:cNvSpPr txBox="1">
            <a:spLocks/>
          </p:cNvSpPr>
          <p:nvPr/>
        </p:nvSpPr>
        <p:spPr>
          <a:xfrm>
            <a:off x="4506888" y="4130562"/>
            <a:ext cx="4637112" cy="1152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Каракчиева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Петровна, педагог дополнительного образования 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«Зырянский детский сад» 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Зырянского района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1BBD5EF5-739D-4919-B474-FEEC6623BAEF}"/>
              </a:ext>
            </a:extLst>
          </p:cNvPr>
          <p:cNvSpPr txBox="1">
            <a:spLocks/>
          </p:cNvSpPr>
          <p:nvPr/>
        </p:nvSpPr>
        <p:spPr>
          <a:xfrm>
            <a:off x="3851920" y="6182697"/>
            <a:ext cx="1925789" cy="461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г.Асино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E894A0-443A-41B9-8AA5-E1882FF8B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30554"/>
            <a:ext cx="2923305" cy="32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/>
          <a:stretch/>
        </p:blipFill>
        <p:spPr bwMode="auto">
          <a:xfrm>
            <a:off x="115117" y="789947"/>
            <a:ext cx="4323666" cy="5278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3870"/>
            <a:ext cx="4456884" cy="334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120"/>
            <a:ext cx="4323667" cy="324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36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04-27 at 16.37.54">
            <a:hlinkClick r:id="" action="ppaction://media"/>
            <a:extLst>
              <a:ext uri="{FF2B5EF4-FFF2-40B4-BE49-F238E27FC236}">
                <a16:creationId xmlns:a16="http://schemas.microsoft.com/office/drawing/2014/main" id="{ADF00CC7-4DF4-4409-86CD-D326E8A17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7" y="964568"/>
            <a:ext cx="8927866" cy="492886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8229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AFC386-A3A9-4DD0-B9D4-5571C1A0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6" y="116632"/>
            <a:ext cx="5450567" cy="450693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9E1813-4E9A-4660-84A3-E0F625FE2C6D}"/>
              </a:ext>
            </a:extLst>
          </p:cNvPr>
          <p:cNvSpPr txBox="1">
            <a:spLocks/>
          </p:cNvSpPr>
          <p:nvPr/>
        </p:nvSpPr>
        <p:spPr>
          <a:xfrm>
            <a:off x="3203848" y="3429000"/>
            <a:ext cx="752088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067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889" y="260648"/>
            <a:ext cx="4114800" cy="659735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+mn-lt"/>
              </a:rPr>
              <a:t>«</a:t>
            </a:r>
            <a:r>
              <a:rPr lang="ru-RU" sz="2400" dirty="0">
                <a:latin typeface="+mn-lt"/>
              </a:rPr>
              <a:t>Ребёнок — прирождённый конструктор, изобретатель и исследователь.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Эти заложенные природой задатки особенно быстро реализуются и совершенствуются в конструировании, ведь ребёнок имеет неограниченную возможность придумывать и создавать свои постройки, конструкции, проявляя любознательность, сообразительность, смекалку и творчество»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Л.В. </a:t>
            </a:r>
            <a:r>
              <a:rPr lang="ru-RU" sz="2400" dirty="0" err="1">
                <a:latin typeface="+mn-lt"/>
              </a:rPr>
              <a:t>Куцакова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7841C7-786B-41CD-85AC-F7D9C609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1" y="548680"/>
            <a:ext cx="4130190" cy="550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5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602E38-8749-426A-97EF-F97D70DF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404" y="166081"/>
            <a:ext cx="4367452" cy="361133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CDE63D5C-8C64-41CA-A009-BD2CA3E4B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16739" r="15362" b="17777"/>
          <a:stretch/>
        </p:blipFill>
        <p:spPr bwMode="auto">
          <a:xfrm>
            <a:off x="213540" y="166081"/>
            <a:ext cx="2928262" cy="212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3A195DE-9F2E-4544-8A5C-7D7516C57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b="15336"/>
          <a:stretch/>
        </p:blipFill>
        <p:spPr bwMode="auto">
          <a:xfrm>
            <a:off x="213540" y="4517511"/>
            <a:ext cx="3024516" cy="212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C3C06E-41B6-458B-9F5A-A3C42BC70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5453" r="11798" b="4195"/>
          <a:stretch/>
        </p:blipFill>
        <p:spPr bwMode="auto">
          <a:xfrm>
            <a:off x="254864" y="2395593"/>
            <a:ext cx="2664296" cy="212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8392983-D6C9-471F-A30F-30B2C805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403" r="8511" b="8202"/>
          <a:stretch/>
        </p:blipFill>
        <p:spPr bwMode="auto">
          <a:xfrm>
            <a:off x="3289659" y="4556450"/>
            <a:ext cx="2782652" cy="208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1E48B6F-6B6C-4A98-AAE4-93F2A0CD5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409" r="4952" b="2279"/>
          <a:stretch/>
        </p:blipFill>
        <p:spPr bwMode="auto">
          <a:xfrm>
            <a:off x="6182969" y="2400936"/>
            <a:ext cx="2928261" cy="234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29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58E365-9929-4992-903D-F3AE8491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118914" y="19911"/>
            <a:ext cx="2736304" cy="320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560F4-8ADA-4BB9-820E-AE5BE3DA5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39400"/>
            <a:ext cx="3687229" cy="491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8024AA-60F6-4981-85F7-C54257C84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4" y="3257362"/>
            <a:ext cx="4664458" cy="349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admin\Desktop\IMG_20220428_143506.jpg">
            <a:extLst>
              <a:ext uri="{FF2B5EF4-FFF2-40B4-BE49-F238E27FC236}">
                <a16:creationId xmlns:a16="http://schemas.microsoft.com/office/drawing/2014/main" id="{C506EB55-A488-47E5-8B5E-E70BB1C2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05" y="102295"/>
            <a:ext cx="5997273" cy="1737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2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1132"/>
            <a:ext cx="4044157" cy="303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0" y="87515"/>
            <a:ext cx="4467106" cy="3348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2" y="3585627"/>
            <a:ext cx="4185653" cy="314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0" t="10397" r="2630" b="-10397"/>
          <a:stretch/>
        </p:blipFill>
        <p:spPr bwMode="auto">
          <a:xfrm>
            <a:off x="5220072" y="0"/>
            <a:ext cx="3057417" cy="4080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11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фото робототехника\IMG_20211122_16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3" y="3236398"/>
            <a:ext cx="4760593" cy="3570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робототехника\IMG_20211122_161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48" y="90034"/>
            <a:ext cx="2232248" cy="297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71" y="34382"/>
            <a:ext cx="335613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5" y="90034"/>
            <a:ext cx="2240541" cy="297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A4BA9-B8ED-462C-97F5-2F4444E56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8500"/>
          <a:stretch/>
        </p:blipFill>
        <p:spPr>
          <a:xfrm>
            <a:off x="5320937" y="2614003"/>
            <a:ext cx="3619643" cy="41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02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\Desktop\фото робототехника\IMG_20220216_12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6" y="288564"/>
            <a:ext cx="4318304" cy="575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фото робототехника\IMG_20220216_121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565"/>
            <a:ext cx="4318304" cy="575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0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B9650-21D9-4A11-8677-6C042A992D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/>
        </p:blipFill>
        <p:spPr>
          <a:xfrm>
            <a:off x="389664" y="157375"/>
            <a:ext cx="3865183" cy="310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2FB01A-F036-43CB-BE0A-7C7A6066F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r="9112"/>
          <a:stretch/>
        </p:blipFill>
        <p:spPr>
          <a:xfrm>
            <a:off x="4833737" y="247934"/>
            <a:ext cx="3779707" cy="293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056504-CEA3-4D7B-9DB5-42068D416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r="19689"/>
          <a:stretch/>
        </p:blipFill>
        <p:spPr>
          <a:xfrm>
            <a:off x="4901947" y="3245870"/>
            <a:ext cx="3643286" cy="339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760CC1-ED15-4C24-B049-941FD643DD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8"/>
          <a:stretch/>
        </p:blipFill>
        <p:spPr>
          <a:xfrm>
            <a:off x="433345" y="3328529"/>
            <a:ext cx="3980078" cy="337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85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0" y="3429000"/>
            <a:ext cx="4418554" cy="331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7" y="116826"/>
            <a:ext cx="2478779" cy="3299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45" y="129848"/>
            <a:ext cx="2476165" cy="3299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1"/>
          <a:stretch/>
        </p:blipFill>
        <p:spPr bwMode="auto">
          <a:xfrm>
            <a:off x="4776747" y="3429000"/>
            <a:ext cx="4172783" cy="3316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C4AE6C-75AD-47FF-A685-B160B31713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16" b="9871"/>
          <a:stretch/>
        </p:blipFill>
        <p:spPr>
          <a:xfrm>
            <a:off x="5707497" y="140814"/>
            <a:ext cx="3136293" cy="331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9030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102</Words>
  <Application>Microsoft Office PowerPoint</Application>
  <PresentationFormat>Экран (4:3)</PresentationFormat>
  <Paragraphs>11</Paragraphs>
  <Slides>12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Региональный педагогический фестиваль  "Формирование предпосылок инженерного мышления у детей дошкольного возраста" </vt:lpstr>
      <vt:lpstr>«Ребёнок — прирождённый конструктор, изобретатель и исследователь.  Эти заложенные природой задатки особенно быстро реализуются и совершенствуются в конструировании, ведь ребёнок имеет неограниченную возможность придумывать и создавать свои постройки, конструкции, проявляя любознательность, сообразительность, смекалку и творчество»   Л.В. Куцакова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32</cp:revision>
  <cp:lastPrinted>2022-04-28T09:56:21Z</cp:lastPrinted>
  <dcterms:created xsi:type="dcterms:W3CDTF">2022-04-22T07:52:57Z</dcterms:created>
  <dcterms:modified xsi:type="dcterms:W3CDTF">2022-04-28T10:00:29Z</dcterms:modified>
</cp:coreProperties>
</file>