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56" r:id="rId3"/>
    <p:sldId id="261" r:id="rId4"/>
    <p:sldId id="274" r:id="rId5"/>
    <p:sldId id="275" r:id="rId6"/>
    <p:sldId id="276" r:id="rId7"/>
    <p:sldId id="279" r:id="rId8"/>
    <p:sldId id="280" r:id="rId9"/>
    <p:sldId id="281" r:id="rId10"/>
    <p:sldId id="277" r:id="rId11"/>
    <p:sldId id="278" r:id="rId12"/>
    <p:sldId id="260" r:id="rId13"/>
    <p:sldId id="262" r:id="rId14"/>
    <p:sldId id="263" r:id="rId15"/>
    <p:sldId id="264" r:id="rId16"/>
    <p:sldId id="265" r:id="rId17"/>
    <p:sldId id="268" r:id="rId18"/>
    <p:sldId id="266" r:id="rId19"/>
    <p:sldId id="273" r:id="rId20"/>
    <p:sldId id="272" r:id="rId21"/>
    <p:sldId id="270" r:id="rId22"/>
    <p:sldId id="269" r:id="rId23"/>
    <p:sldId id="284" r:id="rId24"/>
    <p:sldId id="283" r:id="rId25"/>
    <p:sldId id="257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DD"/>
    <a:srgbClr val="FFCCCC"/>
    <a:srgbClr val="FDA9B7"/>
    <a:srgbClr val="FF9999"/>
    <a:srgbClr val="CC0000"/>
    <a:srgbClr val="87F22E"/>
    <a:srgbClr val="E905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4574" autoAdjust="0"/>
  </p:normalViewPr>
  <p:slideViewPr>
    <p:cSldViewPr>
      <p:cViewPr>
        <p:scale>
          <a:sx n="54" d="100"/>
          <a:sy n="54" d="100"/>
        </p:scale>
        <p:origin x="-145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C9F4C-7DB2-4B61-B5AA-CF31A2BE8208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5BFF1-BB6F-4B4A-BE66-609DCE831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5BFF1-BB6F-4B4A-BE66-609DCE831FC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5BFF1-BB6F-4B4A-BE66-609DCE831FC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5BFF1-BB6F-4B4A-BE66-609DCE831FC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9AC-066D-469E-AA69-5ACDEB1EE39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2EC1-FD16-4B0B-8AF0-1362BA3F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9AC-066D-469E-AA69-5ACDEB1EE39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2EC1-FD16-4B0B-8AF0-1362BA3F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9AC-066D-469E-AA69-5ACDEB1EE39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2EC1-FD16-4B0B-8AF0-1362BA3F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9AC-066D-469E-AA69-5ACDEB1EE39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2EC1-FD16-4B0B-8AF0-1362BA3F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9AC-066D-469E-AA69-5ACDEB1EE39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2EC1-FD16-4B0B-8AF0-1362BA3F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9AC-066D-469E-AA69-5ACDEB1EE39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2EC1-FD16-4B0B-8AF0-1362BA3F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9AC-066D-469E-AA69-5ACDEB1EE39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2EC1-FD16-4B0B-8AF0-1362BA3F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9AC-066D-469E-AA69-5ACDEB1EE39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2EC1-FD16-4B0B-8AF0-1362BA3F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9AC-066D-469E-AA69-5ACDEB1EE39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2EC1-FD16-4B0B-8AF0-1362BA3F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9AC-066D-469E-AA69-5ACDEB1EE39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2EC1-FD16-4B0B-8AF0-1362BA3F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89AC-066D-469E-AA69-5ACDEB1EE39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2EC1-FD16-4B0B-8AF0-1362BA3F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789AC-066D-469E-AA69-5ACDEB1EE39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32EC1-FD16-4B0B-8AF0-1362BA3F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52;&#1072;&#1084;&#1072;-&#1055;&#1077;&#1088;&#1074;&#1086;&#1077;%20&#1057;&#1083;&#1086;&#1074;&#1086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ortfolio-vospitatelya-12\красочное портфолио воспитателя\Глоссарий.jpg"/>
          <p:cNvPicPr>
            <a:picLocks noChangeAspect="1" noChangeArrowheads="1"/>
          </p:cNvPicPr>
          <p:nvPr/>
        </p:nvPicPr>
        <p:blipFill>
          <a:blip r:embed="rId3" cstate="screen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642910" y="714356"/>
            <a:ext cx="7786742" cy="5357850"/>
          </a:xfrm>
          <a:prstGeom prst="ellipse">
            <a:avLst/>
          </a:prstGeom>
          <a:solidFill>
            <a:srgbClr val="FFCCCC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i="1" dirty="0" smtClean="0">
              <a:latin typeface="Cambria" pitchFamily="18" charset="0"/>
              <a:cs typeface="Andalus" pitchFamily="18" charset="-78"/>
            </a:endParaRPr>
          </a:p>
          <a:p>
            <a:pPr algn="ctr"/>
            <a:r>
              <a:rPr lang="ru-RU" sz="4800" b="1" i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Andalus" pitchFamily="18" charset="-78"/>
              </a:rPr>
              <a:t>«8 Марта – международный женский  день»</a:t>
            </a:r>
          </a:p>
          <a:p>
            <a:pPr algn="ctr"/>
            <a:endParaRPr lang="ru-RU" sz="4000" i="1" dirty="0" smtClean="0">
              <a:latin typeface="Cambria" pitchFamily="18" charset="0"/>
              <a:cs typeface="Andalus" pitchFamily="18" charset="-78"/>
            </a:endParaRPr>
          </a:p>
          <a:p>
            <a:pPr algn="ctr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ndalus" pitchFamily="18" charset="-78"/>
              </a:rPr>
              <a:t>Проект для детей среднего дошкольного возраста </a:t>
            </a:r>
          </a:p>
          <a:p>
            <a:pPr algn="ctr"/>
            <a:endParaRPr lang="ru-RU" sz="4000" i="1" dirty="0">
              <a:latin typeface="Cambria" pitchFamily="18" charset="0"/>
              <a:cs typeface="Andalus" pitchFamily="18" charset="-78"/>
            </a:endParaRPr>
          </a:p>
        </p:txBody>
      </p:sp>
      <p:pic>
        <p:nvPicPr>
          <p:cNvPr id="4" name="Мама-Первое Сло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635795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7929618" cy="607223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just"/>
            <a:endParaRPr lang="ru-RU" sz="1400" b="1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algn="just"/>
            <a:endParaRPr lang="ru-RU" sz="1400" b="1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algn="just"/>
            <a:endParaRPr lang="ru-RU" sz="1400" b="1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algn="just"/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2тематическая неделя " Международный женский день.</a:t>
            </a:r>
          </a:p>
          <a:p>
            <a:pPr algn="just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День 1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Обсуждение поговорки "Вся семья вместе, так и душа на месте". Цель: формировать уважение к членам семьи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Рассказ воспитателя об истории празднования 8 Марта. Цель: приобщать детей к социально-культурным ценностям.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Этюд "Любящий сын". Цель: формировать театральные способности.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Чтение В.Сухомлинский "У бабушки дрожат руки". Цель: добиться эмоционального отклика на произведение.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Изобразительная деятельность с подгруппой "Мамин портрет". Цель: продолжить знакомство с жанром портрет, учить передавать отличительные черты мамы в портрете.</a:t>
            </a:r>
          </a:p>
          <a:p>
            <a:pPr algn="just"/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День 2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Рассказы из личного опыта "Как я маме помогаю". Цель: поощрять желание детей помогать взрослым.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Чтение "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Хаврошечка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", обр. А.Н.Толстого. Цель: познакомить с произведением.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Изготовление подарков для бабушек и мам. Цель: формировать желание порадовать близких, развивать     вкус.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Игра - драматизация "Найди свою маму". Цель: развивать театральные способности детей.</a:t>
            </a:r>
          </a:p>
          <a:p>
            <a:pPr algn="just"/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День 3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Упражнение "Дополни предложение". Цель: развивать речевую активность.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Слушание П.И.Чайковский "Мама". Цель: приобщать к миру музыкального искусства.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Чтение "Честное слово" В.А.Осеева. Цель: формировать основы нравственного поведения. Самостоятельное ручное творчество "Открытка для мамы".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Цель: формировать умение использовать в работе шаблоны, трафареты, разную бумагу и элементы украшения.</a:t>
            </a:r>
          </a:p>
          <a:p>
            <a:pPr algn="just"/>
            <a:endParaRPr lang="ru-RU" sz="1200" b="1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algn="just"/>
            <a:endParaRPr lang="ru-RU" sz="1200" b="1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algn="just"/>
            <a:endParaRPr lang="ru-RU" sz="1200" b="1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algn="just"/>
            <a:endParaRPr lang="ru-RU" sz="1200" b="1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algn="just"/>
            <a:endParaRPr lang="ru-RU" sz="14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642918"/>
            <a:ext cx="7572428" cy="564360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just">
              <a:spcAft>
                <a:spcPts val="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День 4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Дидактическая игра "Живые слова". Цель: Упражнять в составлении предложений по структурной схеме.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Упражнение "Сочиняем сказку о маме", ( с опорой на заместители). Цель: способствовать развитию творческого воображения.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Рассматривание картин художников о труде женщин. Цель: продолжить знакомство детей с образами женщины в живописи.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Повторение песен и стихов к празднику. Цель: развивать навыки пения и декламации у детей.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Изготовление подарков для бабушек и мам. Цель: формировать желание порадовать близких, развивать вкус.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День 5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Изобразительная деятельность с подгруппой "Мамин портрет". Цель: продолжить знакомство с жанром портрет, учить передавать отличительные черты мамы в портрете.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Изобразительная деятельность с подгруппой "Мамин портрет". Цель: продолжить знакомство с жанром портрет, учить передавать отличительные черты мамы в портрете.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Чтение художественной литературы по выбору воспитателя. Цель: вспомнить авторов знакомых произведений.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Праздник  для бабушек и мам, праздничное чаепитие. Цель: приобщать детей к праздничной культуре.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714356"/>
            <a:ext cx="4214842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«цветы для мамы» - работы по рисованию и аппликации, выполненные  на занятиях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IMG_20220304_102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268759"/>
            <a:ext cx="2952328" cy="2188989"/>
          </a:xfrm>
          <a:prstGeom prst="rect">
            <a:avLst/>
          </a:prstGeom>
        </p:spPr>
      </p:pic>
      <p:pic>
        <p:nvPicPr>
          <p:cNvPr id="8" name="Рисунок 7" descr="IMG_20220304_102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492895"/>
            <a:ext cx="3240360" cy="2402549"/>
          </a:xfrm>
          <a:prstGeom prst="rect">
            <a:avLst/>
          </a:prstGeom>
        </p:spPr>
      </p:pic>
      <p:pic>
        <p:nvPicPr>
          <p:cNvPr id="9" name="Рисунок 8" descr="IMG_20220304_1023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837810"/>
            <a:ext cx="2952328" cy="2188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E:\DCIM\163___03\IMG_32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059418">
            <a:off x="1000100" y="3214686"/>
            <a:ext cx="30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E:\DCIM\163___03\IMG_32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44681">
            <a:off x="5236022" y="3234020"/>
            <a:ext cx="3073846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928794" y="714356"/>
            <a:ext cx="4714908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Декоративное рисование «Чайный сервиз  для мамы (бабушки)»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E:\DCIM\163___03\IMG_32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13396">
            <a:off x="2301217" y="2635966"/>
            <a:ext cx="4851858" cy="2779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43042" y="785794"/>
            <a:ext cx="5500726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«Букет в вазе» – аппликация с элементами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пластилинографии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642918"/>
            <a:ext cx="628654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«мамин портрет» – рисование акварелью по нарисованному контуру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IMG_20220309_114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9406">
            <a:off x="899592" y="2780928"/>
            <a:ext cx="2987824" cy="2215307"/>
          </a:xfrm>
          <a:prstGeom prst="rect">
            <a:avLst/>
          </a:prstGeom>
        </p:spPr>
      </p:pic>
      <p:pic>
        <p:nvPicPr>
          <p:cNvPr id="8" name="Рисунок 7" descr="IMG_20220309_114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6829">
            <a:off x="4930520" y="2086021"/>
            <a:ext cx="3018104" cy="2237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548680"/>
            <a:ext cx="6812260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Оформили выставку в группе «Маме в день 8 Марта»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 descr="IMG_20220304_154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44824"/>
            <a:ext cx="2952328" cy="2121807"/>
          </a:xfrm>
          <a:prstGeom prst="rect">
            <a:avLst/>
          </a:prstGeom>
        </p:spPr>
      </p:pic>
      <p:pic>
        <p:nvPicPr>
          <p:cNvPr id="10" name="Рисунок 9" descr="IMG_20220309_1148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988840"/>
            <a:ext cx="2880320" cy="1944216"/>
          </a:xfrm>
          <a:prstGeom prst="rect">
            <a:avLst/>
          </a:prstGeom>
        </p:spPr>
      </p:pic>
      <p:pic>
        <p:nvPicPr>
          <p:cNvPr id="6" name="Рисунок 5" descr="IMG_20220323_1714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221088"/>
            <a:ext cx="2520280" cy="2303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714356"/>
            <a:ext cx="450059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Развивали навыки коммуникативного общения (упражнение «Поздравляем бабушку»)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IMG_20220304_113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3503697" cy="2597798"/>
          </a:xfrm>
          <a:prstGeom prst="rect">
            <a:avLst/>
          </a:prstGeom>
        </p:spPr>
      </p:pic>
      <p:pic>
        <p:nvPicPr>
          <p:cNvPr id="8" name="Рисунок 7" descr="IMG_20220304_113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924944"/>
            <a:ext cx="3403255" cy="252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928670"/>
            <a:ext cx="4357718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Придумывали красивые поздравления для мамы, учились не стесняясь выражать свою любовь и нежность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IMG_20220323_155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908720"/>
            <a:ext cx="3262494" cy="4400184"/>
          </a:xfrm>
          <a:prstGeom prst="rect">
            <a:avLst/>
          </a:prstGeom>
        </p:spPr>
      </p:pic>
      <p:pic>
        <p:nvPicPr>
          <p:cNvPr id="8" name="Рисунок 7" descr="IMG_20220323_1548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140968"/>
            <a:ext cx="230425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714348" y="500042"/>
            <a:ext cx="6357982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«Букет для девочки», игровое упражнение, направленное на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гендерное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воспитание, преодоление робости и нерешительности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IMG_20220323_154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276872"/>
            <a:ext cx="2448272" cy="2808312"/>
          </a:xfrm>
          <a:prstGeom prst="rect">
            <a:avLst/>
          </a:prstGeom>
        </p:spPr>
      </p:pic>
      <p:pic>
        <p:nvPicPr>
          <p:cNvPr id="8" name="Рисунок 7" descr="IMG_20220323_154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276872"/>
            <a:ext cx="2232248" cy="2808312"/>
          </a:xfrm>
          <a:prstGeom prst="rect">
            <a:avLst/>
          </a:prstGeom>
        </p:spPr>
      </p:pic>
      <p:pic>
        <p:nvPicPr>
          <p:cNvPr id="9" name="Рисунок 8" descr="IMG_20220323_1546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140968"/>
            <a:ext cx="2398398" cy="323476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000108"/>
            <a:ext cx="7143800" cy="4643470"/>
          </a:xfrm>
          <a:prstGeom prst="rect">
            <a:avLst/>
          </a:prstGeom>
          <a:solidFill>
            <a:schemeClr val="bg1"/>
          </a:solidFill>
          <a:ln w="28575">
            <a:solidFill>
              <a:srgbClr val="E90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Актуальность проблемы:</a:t>
            </a:r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Мы привыкли принимать существующие праздники как само собой разумеющееся, если  есть праздник, значит, нужно его отмечать, поздравлять, дарить подарки. При подготовке детей к празднику возник вопрос: «Откуда пришел праздник? Почему именно 8 Марта стал международным женским днем?». Возникла идея провести подготовку к празднику в ходе осуществления проекта «8 Марта – международный женский день», познакомить детей и родителей с историей возникновения праздника и подготовить с детьми для милых мамочек помимо индивидуальных открыток мамам и бабушкам ещё и коллективную поздравительную открытку «Нашим мамочкам».</a:t>
            </a:r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142984"/>
            <a:ext cx="7715304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Играли в сюжетно – ролевые игры «Семья», «Магазин», обыгрывали различные игровые ситуации («Встречаем гостей», «Выбираем подарки для мамы», «Концерт для мамы», «Испечём праздничный пирог»…)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 descr="IMG_20220323_155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780928"/>
            <a:ext cx="2664296" cy="3157967"/>
          </a:xfrm>
          <a:prstGeom prst="rect">
            <a:avLst/>
          </a:prstGeom>
        </p:spPr>
      </p:pic>
      <p:pic>
        <p:nvPicPr>
          <p:cNvPr id="9" name="Рисунок 8" descr="IMG_20220323_155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780928"/>
            <a:ext cx="2664296" cy="3108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857232"/>
            <a:ext cx="4429156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Играли в дидактические игры «Мамино настроение», «Мы маме помогаем», «Составь букет для мамы»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IMG_20220304_114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44824"/>
            <a:ext cx="2726749" cy="2021734"/>
          </a:xfrm>
          <a:prstGeom prst="rect">
            <a:avLst/>
          </a:prstGeom>
        </p:spPr>
      </p:pic>
      <p:pic>
        <p:nvPicPr>
          <p:cNvPr id="8" name="Рисунок 7" descr="IMG_20220304_1147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56992"/>
            <a:ext cx="3240360" cy="2402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91680" y="476672"/>
            <a:ext cx="6192688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Читали произведения о маме, семье, сказки, стихи по теме проекта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Times New Roman"/>
            </a:endParaRPr>
          </a:p>
          <a:p>
            <a:pPr lvl="0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IMG_20220323_154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761090" y="2287582"/>
            <a:ext cx="398186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00034" y="404664"/>
            <a:ext cx="760035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Совместно с музыкальным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 физкультурным руководителем провели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праздник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«А ну-ка девочки!»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IMG-20220305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348880"/>
            <a:ext cx="2088232" cy="2664296"/>
          </a:xfrm>
          <a:prstGeom prst="rect">
            <a:avLst/>
          </a:prstGeom>
        </p:spPr>
      </p:pic>
      <p:pic>
        <p:nvPicPr>
          <p:cNvPr id="8" name="Рисунок 7" descr="IMG-20220305-WA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140968"/>
            <a:ext cx="2088232" cy="2592288"/>
          </a:xfrm>
          <a:prstGeom prst="rect">
            <a:avLst/>
          </a:prstGeom>
        </p:spPr>
      </p:pic>
      <p:pic>
        <p:nvPicPr>
          <p:cNvPr id="10" name="Рисунок 9" descr="IMG-20220305-WA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140968"/>
            <a:ext cx="2160240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785794"/>
            <a:ext cx="5429288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000108"/>
            <a:ext cx="700092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Завершился праздник и наш проект весёлым чаепитием с поздравлениями и угощениями.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Рисунок 7" descr="IMG_20220322_084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276872"/>
            <a:ext cx="2448272" cy="3302029"/>
          </a:xfrm>
          <a:prstGeom prst="rect">
            <a:avLst/>
          </a:prstGeom>
        </p:spPr>
      </p:pic>
      <p:pic>
        <p:nvPicPr>
          <p:cNvPr id="9" name="Рисунок 8" descr="IMG_20220322_0847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276872"/>
            <a:ext cx="237626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ortfolio-vospitatelya-12\красочное портфолио воспитателя\Фотоматериалы2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714356"/>
            <a:ext cx="6786610" cy="5286412"/>
          </a:xfrm>
          <a:prstGeom prst="rect">
            <a:avLst/>
          </a:prstGeom>
          <a:solidFill>
            <a:srgbClr val="FFDDD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Моя мама.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Обойди весь мир вокруг,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Только знай заранее: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Не найдешь теплее рук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И нежнее маминых.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Не найдешь на свете глаз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Ласковей и строже.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Мама каждому из нас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Всех людей дороже.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Сто путей, дорог вокруг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Обойди по свету: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Мама – самый лучший друг,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Лучше мамы – нету!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                                                                 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П. Синявский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ortfolio-vospitatelya-12\красочное портфолио воспитателя\Глоссарий.jpg"/>
          <p:cNvPicPr>
            <a:picLocks noChangeAspect="1" noChangeArrowheads="1"/>
          </p:cNvPicPr>
          <p:nvPr/>
        </p:nvPicPr>
        <p:blipFill>
          <a:blip r:embed="rId3" cstate="screen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642910" y="714356"/>
            <a:ext cx="7786742" cy="5357850"/>
          </a:xfrm>
          <a:prstGeom prst="ellipse">
            <a:avLst/>
          </a:prstGeom>
          <a:solidFill>
            <a:srgbClr val="FFCCCC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i="1" dirty="0" smtClean="0">
              <a:latin typeface="Cambria" pitchFamily="18" charset="0"/>
              <a:cs typeface="Andalus" pitchFamily="18" charset="-78"/>
            </a:endParaRPr>
          </a:p>
          <a:p>
            <a:pPr algn="ctr"/>
            <a:r>
              <a:rPr lang="ru-RU" sz="4800" b="1" i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Andalus" pitchFamily="18" charset="-78"/>
              </a:rPr>
              <a:t> </a:t>
            </a:r>
            <a:r>
              <a:rPr lang="ru-RU" sz="6600" b="1" i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Andalus" pitchFamily="18" charset="-78"/>
              </a:rPr>
              <a:t>Спасибо за внимание !</a:t>
            </a:r>
          </a:p>
          <a:p>
            <a:pPr algn="ctr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ndalus" pitchFamily="18" charset="-78"/>
              </a:rPr>
              <a:t> </a:t>
            </a:r>
          </a:p>
          <a:p>
            <a:pPr algn="ctr"/>
            <a:endParaRPr lang="ru-RU" sz="4000" i="1" dirty="0">
              <a:latin typeface="Cambria" pitchFamily="18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928670"/>
            <a:ext cx="7215238" cy="500066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</a:t>
            </a:r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</a:t>
            </a:r>
          </a:p>
          <a:p>
            <a:pPr algn="just"/>
            <a:endParaRPr lang="ru-RU" b="1" u="sng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Тип проекта: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Информационный, творческий, групповой (16 человек), краткосрочный (2 недели).</a:t>
            </a: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Участники проекта: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дети средней группы «Пчелки», воспитатель, музыкальный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 физкультурный руководитель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, родители.</a:t>
            </a: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Руководитель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проекта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воспитатель: Кудинова Ирина Анатольевна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Место проведения проекта: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МБДОУ «Зырянский детский сад»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Зырянского района</a:t>
            </a:r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/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857232"/>
            <a:ext cx="7500990" cy="514353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>
              <a:spcAft>
                <a:spcPts val="0"/>
              </a:spcAft>
            </a:pPr>
            <a:endParaRPr lang="ru-RU" b="1" u="sng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Цель проекта: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Расширять представления  детей о возникновении праздника 8 Марта.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Задачи проекта: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1. Познакомить детей с историей возникновения праздника 8 Марта.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 Формировать умение у детей анализировать произведения о мамах.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3. Развивать грамотную речь, при составлении рассказов описательного            характера о мамах.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4. Вызывать желание детей изображать в рисунке портрет своей мамы.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5. Вызывать желание детей создавать подарки к празднику своими руками.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6. Привлечь детей к созданию коллективной поздравительной открытки «Нашим мамочкам».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7. Развитие мелкой моторики.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857232"/>
            <a:ext cx="7215238" cy="514353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Значимость проекта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Дети: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получают новые знания о происхождении праздника, чтение произведений о самом близком для себя человеке МАМЕ, составляют рассказы описательного характера о своей маме.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Педагоги: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продолжение освоения метода проектирования – метод организации насыщенной детской деятельности, который дает возможность расширять образовательное пространство, придать ему новые формы, эффективно развивать творческое и познавательное мышление дошкольников.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Родители: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получают новые знания,  совместно с ребенком читают произведения о маме, получают подарки от своих детей, которые дети создают своими руками.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928670"/>
            <a:ext cx="7000924" cy="492922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Предполагаемый результат проекта</a:t>
            </a: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1.  Создание коллективной работы  «Нашим мамочкам».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 Построение грамматически правильной речи при составлении    описательных рассказов.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3. Оформление выставки в фойе «Для любимой мамочки», в группе «Маме в день 8 Марта».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4.  Принятие участия в празднике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А ну-ка девочки!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».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5.  Проведение праздничного чаепития с поздравлениями.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7858180" cy="600079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just">
              <a:spcAft>
                <a:spcPts val="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 тематическая неделя «Руки бабушки и мамы»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День 1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Составление рассказов по картине "Моя семья". Цель: способствовать укреплению родственных связей.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Рассказ воспитателя о жизни женщин на Руси. Цель: продолжить знакомство с историей России.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Изобразительная деятельность с подгруппой "Платок для бабушки". Цель: закрепить навыки аккуратной работы с клейстером.</a:t>
            </a: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Чтение Я.Аким "Кто кому кто?" Цель: продолжить объяснять жанровые особенности стихотворения.</a:t>
            </a: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Конструктивно-модельная деятельность "Тюльпан". Цель: продолжить учить детей работать в технике оригами, с опорой на схему.</a:t>
            </a: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День 2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Беседа "Моя семья". Цель: учить рассказывать о членах своей семьи, называя степень родства.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Слушание знакомых песен о маме. Цель: создать условия для развития танцевального творчества.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Чтение Ю.Коваль "Дед, баба и Алеша". Цель: прививать интерес к чтению.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Рисование с подгруппой "Платочек для бабушки". Цель: формировать умение изображать повторяющиеся элементы, закрепить понятие орнамент 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7858180" cy="557216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just">
              <a:spcAft>
                <a:spcPts val="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День 3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Рассказ воспитателя "Что такое традиция". Цель: выяснить семейные традиции у детей.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Сюжетно-ролевая игра "Семья". Цель: побуждать детей использовать в играх знания об окружающей жизни.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Чтение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А.Костецкого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"Дай, бабуся, поцелую..." Цель: формировать заботливое отношение к бабушке через литературу.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Аппликация  "Цветы в вазе". Цель: совершенствовать технику вырезывания симметричных предметов из бумаги, сложенной вдвое, для составления натюрморта в вазе.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День 4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Сюжетно-ролевая игра "Мама на работе". Цель: формировать уважение к труду взрослых.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Беседа "Хочу быть похожей на маму". Цель: способствовать формированию образа Я.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Разучивание стихов о маме и бабушке к празднику. Цель: формировать умение эмоционально воспринимать содержание текста.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Слушание песни про бабушку. Цель: развивать воображение в процессе восприятия музыкальных произведений.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Сочинение сказки про семью по началу воспитателя. Цель: развивать воображение, связную речь.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Аппликация с подгруппой "Цветы в вазе". Цель: развивать умение использовать разные виды бумаги и ткани для аппликации.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rtfolio-vospitatelya-12\красочное портфолио воспитателя\чист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214422"/>
            <a:ext cx="7858180" cy="371477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just">
              <a:spcAft>
                <a:spcPts val="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День5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Беседа "Что будет, если не слушать маму?" Цель: формировать основы безопасности.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Игра "Ассоциация" (подбери слова к слову мама, бабушка). Цель: способствовать развитию логического мышления.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Чтение сказки "Кукушка"(ненецкая), обработка К.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Шарова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Цель: обсудить поступки героев.</a:t>
            </a: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Упражнение "Кто больше действий назовёт". Цель: обогащать словарь детей глаголами.</a:t>
            </a: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Оформление выставки "Скоро день 8 марта". Цель: воспитывать бережное отношение к продуктам своего труда.</a:t>
            </a: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1007</Words>
  <Application>Microsoft Office PowerPoint</Application>
  <PresentationFormat>Экран (4:3)</PresentationFormat>
  <Paragraphs>256</Paragraphs>
  <Slides>26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Семья</cp:lastModifiedBy>
  <cp:revision>32</cp:revision>
  <dcterms:created xsi:type="dcterms:W3CDTF">2017-03-13T14:46:08Z</dcterms:created>
  <dcterms:modified xsi:type="dcterms:W3CDTF">2022-03-23T12:28:03Z</dcterms:modified>
</cp:coreProperties>
</file>