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63" r:id="rId3"/>
    <p:sldId id="259" r:id="rId4"/>
    <p:sldId id="273" r:id="rId5"/>
    <p:sldId id="278" r:id="rId6"/>
    <p:sldId id="279" r:id="rId7"/>
    <p:sldId id="280" r:id="rId8"/>
    <p:sldId id="281" r:id="rId9"/>
    <p:sldId id="282" r:id="rId10"/>
    <p:sldId id="283" r:id="rId11"/>
    <p:sldId id="288" r:id="rId12"/>
    <p:sldId id="287" r:id="rId13"/>
    <p:sldId id="286" r:id="rId14"/>
    <p:sldId id="284" r:id="rId15"/>
    <p:sldId id="285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277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7" autoAdjust="0"/>
    <p:restoredTop sz="99644" autoAdjust="0"/>
  </p:normalViewPr>
  <p:slideViewPr>
    <p:cSldViewPr snapToGrid="0">
      <p:cViewPr>
        <p:scale>
          <a:sx n="80" d="100"/>
          <a:sy n="80" d="100"/>
        </p:scale>
        <p:origin x="-12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43A2-6391-42E3-A079-6DADCFEA9348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F4BDC-7FB1-40E0-82DE-07413541A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43A2-6391-42E3-A079-6DADCFEA9348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F4BDC-7FB1-40E0-82DE-07413541A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43A2-6391-42E3-A079-6DADCFEA9348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F4BDC-7FB1-40E0-82DE-07413541A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43A2-6391-42E3-A079-6DADCFEA9348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F4BDC-7FB1-40E0-82DE-07413541A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43A2-6391-42E3-A079-6DADCFEA9348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F4BDC-7FB1-40E0-82DE-07413541A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43A2-6391-42E3-A079-6DADCFEA9348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F4BDC-7FB1-40E0-82DE-07413541A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43A2-6391-42E3-A079-6DADCFEA9348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F4BDC-7FB1-40E0-82DE-07413541A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43A2-6391-42E3-A079-6DADCFEA9348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F4BDC-7FB1-40E0-82DE-07413541A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43A2-6391-42E3-A079-6DADCFEA9348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F4BDC-7FB1-40E0-82DE-07413541A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43A2-6391-42E3-A079-6DADCFEA9348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F4BDC-7FB1-40E0-82DE-07413541A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43A2-6391-42E3-A079-6DADCFEA9348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F4BDC-7FB1-40E0-82DE-07413541A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443A2-6391-42E3-A079-6DADCFEA9348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F4BDC-7FB1-40E0-82DE-07413541A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6368" y="904073"/>
            <a:ext cx="784273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kern="0" dirty="0">
              <a:solidFill>
                <a:srgbClr val="000000"/>
              </a:solidFill>
              <a:latin typeface="Microsoft Sans Serif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Microsoft Sans Serif"/>
              </a:rPr>
              <a:t/>
            </a:r>
            <a:b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Microsoft Sans Serif"/>
              </a:rPr>
            </a:b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Рисунок 6" descr="img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072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3824" y="349333"/>
            <a:ext cx="6045530" cy="6045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kartinki-solnyshka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0486" y="0"/>
            <a:ext cx="679102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20104234_46-phonoteka_org-p-fon-gruppa-zvezdochki-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505" y="142505"/>
            <a:ext cx="11863448" cy="6567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f996931a015a7d080f829a7f5aff3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4128" y="442974"/>
            <a:ext cx="9525000" cy="5924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астронавт-в-белом-костюме-пилота-на-белой-предпосылке-1214585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2566" y="463138"/>
            <a:ext cx="6388925" cy="5854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073-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379" y="149400"/>
            <a:ext cx="11827824" cy="66367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2abc4b82cca43c340139b48_rw_1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131" y="83486"/>
            <a:ext cx="11792196" cy="6626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25751106_24-kartinkin-com-p-meteorit-art-art-krasivo-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6118518_20-p-mars-krasivie-foto-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riginal-grid-image-24497-1386279298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7579" y="326420"/>
            <a:ext cx="5847550" cy="611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086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ercu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10117711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463458_30-p-foni-dlya-prezentatsii-pro-yupiter-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82573449_satur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-32-1024x6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-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ust-cos-Im-small-Pluto-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44"/>
            <a:ext cx="12192000" cy="688234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zemlia-planeta-zvez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756" y="258248"/>
            <a:ext cx="11317574" cy="1325563"/>
          </a:xfrm>
        </p:spPr>
        <p:txBody>
          <a:bodyPr>
            <a:noAutofit/>
          </a:bodyPr>
          <a:lstStyle/>
          <a:p>
            <a:r>
              <a:rPr lang="ru-RU" sz="8800" dirty="0" smtClean="0">
                <a:solidFill>
                  <a:srgbClr val="FF0000"/>
                </a:solidFill>
              </a:rPr>
              <a:t> </a:t>
            </a:r>
            <a:r>
              <a:rPr lang="ru-RU" sz="8000" dirty="0" smtClean="0">
                <a:solidFill>
                  <a:srgbClr val="FF0000"/>
                </a:solidFill>
              </a:rPr>
              <a:t>Спасибо </a:t>
            </a:r>
            <a:r>
              <a:rPr lang="ru-RU" sz="8000" dirty="0" smtClean="0">
                <a:solidFill>
                  <a:srgbClr val="FF0000"/>
                </a:solidFill>
              </a:rPr>
              <a:t>за внимание</a:t>
            </a:r>
            <a:r>
              <a:rPr lang="ru-RU" sz="8800" dirty="0" smtClean="0">
                <a:solidFill>
                  <a:srgbClr val="FF0000"/>
                </a:solidFill>
              </a:rPr>
              <a:t>! </a:t>
            </a:r>
            <a:endParaRPr lang="ru-RU" sz="88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v-world-of-tanks-zaglyanet-pervyy-kosmonavt-mira-yuriy-gagarin-761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765" y="1732064"/>
            <a:ext cx="11087595" cy="48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202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93963904_proizveden-uspeshnyy-zapusk-rakety-nositelya-ariane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2671" y="285008"/>
            <a:ext cx="5688280" cy="3823854"/>
          </a:xfrm>
          <a:prstGeom prst="rect">
            <a:avLst/>
          </a:prstGeom>
        </p:spPr>
      </p:pic>
      <p:pic>
        <p:nvPicPr>
          <p:cNvPr id="6" name="Рисунок 5" descr="346967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008" y="1294410"/>
            <a:ext cx="5712031" cy="4079175"/>
          </a:xfrm>
          <a:prstGeom prst="rect">
            <a:avLst/>
          </a:prstGeom>
        </p:spPr>
      </p:pic>
      <p:pic>
        <p:nvPicPr>
          <p:cNvPr id="7" name="Рисунок 6" descr="img9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9999" y="4643251"/>
            <a:ext cx="2050473" cy="153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980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625728712_8-kartinkin-com-p-kosmos-zvezdi-oboi-krasivie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506" y="187112"/>
            <a:ext cx="11685319" cy="641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084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PVGN7MvyC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261" y="178130"/>
            <a:ext cx="11447813" cy="6495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-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130" y="154379"/>
            <a:ext cx="11827823" cy="6555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20946734_15-phonoteka_org-p-zemlya-iz-kosmosa-fon-dlya-prezentatsii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0083" y="286077"/>
            <a:ext cx="5759533" cy="6150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na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008" y="190005"/>
            <a:ext cx="11673444" cy="6436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04617B"/>
      </a:dk2>
      <a:lt2>
        <a:srgbClr val="6ADAFA"/>
      </a:lt2>
      <a:accent1>
        <a:srgbClr val="0F6FC6"/>
      </a:accent1>
      <a:accent2>
        <a:srgbClr val="59A9F2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</TotalTime>
  <Words>5</Words>
  <Application>Microsoft Office PowerPoint</Application>
  <PresentationFormat>Произвольный</PresentationFormat>
  <Paragraphs>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 Спасибо за внимание!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Человек и космос</dc:title>
  <dc:creator>User</dc:creator>
  <cp:lastModifiedBy>Семья</cp:lastModifiedBy>
  <cp:revision>40</cp:revision>
  <dcterms:created xsi:type="dcterms:W3CDTF">2017-03-14T18:51:52Z</dcterms:created>
  <dcterms:modified xsi:type="dcterms:W3CDTF">2022-04-11T15:12:10Z</dcterms:modified>
</cp:coreProperties>
</file>