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6" r:id="rId4"/>
    <p:sldId id="264" r:id="rId5"/>
    <p:sldId id="258" r:id="rId6"/>
    <p:sldId id="259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6217" y="6200954"/>
            <a:ext cx="4419873" cy="301581"/>
          </a:xfrm>
        </p:spPr>
        <p:txBody>
          <a:bodyPr>
            <a:norm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С.ПерВОмайка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2019г.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710" y="2318295"/>
            <a:ext cx="10371908" cy="1655762"/>
          </a:xfrm>
          <a:solidFill>
            <a:schemeClr val="tx1">
              <a:lumMod val="95000"/>
              <a:alpha val="38000"/>
            </a:schemeClr>
          </a:solidFill>
          <a:scene3d>
            <a:camera prst="orthographicFront"/>
            <a:lightRig rig="threePt" dir="t"/>
          </a:scene3d>
          <a:sp3d>
            <a:bevelT w="342900"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консультационного центра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«зырянский детский сад» зырянского района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026435" y="4770164"/>
            <a:ext cx="3043646" cy="948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Язовских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центра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5613" cy="215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1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26632"/>
            <a:ext cx="9905998" cy="68776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Основные задачи педагога-психолога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526" y="914400"/>
            <a:ext cx="10829108" cy="5486400"/>
          </a:xfrm>
          <a:solidFill>
            <a:schemeClr val="tx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</a:t>
            </a:r>
            <a:r>
              <a:rPr lang="ru-RU" sz="2800" dirty="0" smtClean="0">
                <a:solidFill>
                  <a:schemeClr val="bg1"/>
                </a:solidFill>
              </a:rPr>
              <a:t>казание </a:t>
            </a:r>
            <a:r>
              <a:rPr lang="ru-RU" sz="2800" dirty="0">
                <a:solidFill>
                  <a:schemeClr val="bg1"/>
                </a:solidFill>
              </a:rPr>
              <a:t>консультативной помощи родителям (законным представителям)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Оказание </a:t>
            </a:r>
            <a:r>
              <a:rPr lang="ru-RU" sz="2800" dirty="0">
                <a:solidFill>
                  <a:schemeClr val="bg1"/>
                </a:solidFill>
              </a:rPr>
              <a:t>всесторонней помощи родителям (законным </a:t>
            </a:r>
            <a:r>
              <a:rPr lang="ru-RU" sz="2800" dirty="0" smtClean="0">
                <a:solidFill>
                  <a:schemeClr val="bg1"/>
                </a:solidFill>
              </a:rPr>
              <a:t>представителям)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О</a:t>
            </a:r>
            <a:r>
              <a:rPr lang="ru-RU" sz="2800" dirty="0" smtClean="0">
                <a:solidFill>
                  <a:schemeClr val="bg1"/>
                </a:solidFill>
              </a:rPr>
              <a:t>казание </a:t>
            </a:r>
            <a:r>
              <a:rPr lang="ru-RU" sz="2800" dirty="0">
                <a:solidFill>
                  <a:schemeClr val="bg1"/>
                </a:solidFill>
              </a:rPr>
              <a:t>содействия в социализации детей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роведение </a:t>
            </a:r>
            <a:r>
              <a:rPr lang="ru-RU" sz="2800" dirty="0">
                <a:solidFill>
                  <a:schemeClr val="bg1"/>
                </a:solidFill>
              </a:rPr>
              <a:t>комплексной профилактики различных отклонений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О</a:t>
            </a:r>
            <a:r>
              <a:rPr lang="ru-RU" sz="2800" dirty="0" smtClean="0">
                <a:solidFill>
                  <a:schemeClr val="bg1"/>
                </a:solidFill>
              </a:rPr>
              <a:t>казание </a:t>
            </a:r>
            <a:r>
              <a:rPr lang="ru-RU" sz="2800" dirty="0">
                <a:solidFill>
                  <a:schemeClr val="bg1"/>
                </a:solidFill>
              </a:rPr>
              <a:t>помощи в смягчении адаптационного периода у будущего воспитанника детского </a:t>
            </a:r>
            <a:r>
              <a:rPr lang="ru-RU" sz="2800" dirty="0" smtClean="0">
                <a:solidFill>
                  <a:schemeClr val="bg1"/>
                </a:solidFill>
              </a:rPr>
              <a:t>сада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72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41413" y="222069"/>
            <a:ext cx="9905998" cy="96855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i="1"/>
              <a:t>Цель создания Консультационного центра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719513" y="3068638"/>
            <a:ext cx="5256212" cy="31686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1" i="1" dirty="0">
                <a:solidFill>
                  <a:srgbClr val="000000"/>
                </a:solidFill>
                <a:latin typeface="Constantia" panose="02030602050306030303" pitchFamily="18" charset="0"/>
              </a:rPr>
              <a:t>Обеспечение единства и преемственности семейного и общественного воспитания, оказание психолого-педагогической помощи родителям, поддержка всестороннего развития личности детей, не посещающих образовательное учреждение</a:t>
            </a:r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  <a:endParaRPr lang="ru-RU" sz="2000" dirty="0"/>
          </a:p>
          <a:p>
            <a:pPr algn="ctr" eaLnBrk="1" hangingPunct="1">
              <a:defRPr/>
            </a:pPr>
            <a:endParaRPr lang="ru-RU" altLang="ru-RU" sz="2000" dirty="0">
              <a:solidFill>
                <a:srgbClr val="FF0000"/>
              </a:solidFill>
            </a:endParaRPr>
          </a:p>
        </p:txBody>
      </p:sp>
      <p:pic>
        <p:nvPicPr>
          <p:cNvPr id="410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90626"/>
            <a:ext cx="76200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7022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910" y="213569"/>
            <a:ext cx="9905998" cy="5963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типичные </a:t>
            </a:r>
            <a:r>
              <a:rPr lang="ru-RU" b="1" dirty="0" smtClean="0">
                <a:solidFill>
                  <a:schemeClr val="bg1"/>
                </a:solidFill>
              </a:rPr>
              <a:t>проблемы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7" y="992778"/>
            <a:ext cx="11416936" cy="5577840"/>
          </a:xfrm>
          <a:solidFill>
            <a:schemeClr val="tx1">
              <a:alpha val="5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невозможность посещения ребёнком дошкольного учреждения в силу специфики </a:t>
            </a:r>
            <a:r>
              <a:rPr lang="ru-RU" sz="2800" b="1" dirty="0" smtClean="0">
                <a:solidFill>
                  <a:schemeClr val="bg1"/>
                </a:solidFill>
              </a:rPr>
              <a:t>заболевания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преодоление адаптационного периода у будущего воспитанника детского </a:t>
            </a:r>
            <a:r>
              <a:rPr lang="ru-RU" sz="2800" b="1" dirty="0" smtClean="0">
                <a:solidFill>
                  <a:schemeClr val="bg1"/>
                </a:solidFill>
              </a:rPr>
              <a:t>сада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нарушение развития речи у </a:t>
            </a:r>
            <a:r>
              <a:rPr lang="ru-RU" sz="2800" b="1" dirty="0" smtClean="0">
                <a:solidFill>
                  <a:schemeClr val="bg1"/>
                </a:solidFill>
              </a:rPr>
              <a:t>детей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соответствие психофизического развития ребёнка возрастным </a:t>
            </a:r>
            <a:r>
              <a:rPr lang="ru-RU" sz="2800" b="1" dirty="0" smtClean="0">
                <a:solidFill>
                  <a:schemeClr val="bg1"/>
                </a:solidFill>
              </a:rPr>
              <a:t>нормам</a:t>
            </a:r>
            <a:endParaRPr lang="ru-RU" sz="2800" b="1" dirty="0">
              <a:solidFill>
                <a:schemeClr val="bg1"/>
              </a:solidFill>
            </a:endParaRP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готовность ребёнка к школьному обучению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11665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2750" cy="223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8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4" y="91441"/>
            <a:ext cx="9784080" cy="67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2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55" y="2169150"/>
            <a:ext cx="6082976" cy="455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r="14818"/>
          <a:stretch/>
        </p:blipFill>
        <p:spPr>
          <a:xfrm>
            <a:off x="143691" y="138428"/>
            <a:ext cx="5473337" cy="430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245570" y="1344098"/>
            <a:ext cx="4741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http://dsz.zyr.su/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7028" y="138428"/>
            <a:ext cx="637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МБДОУ «Зырянский детский сад»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04503" y="4955675"/>
            <a:ext cx="5799908" cy="122089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http://dsz.zyr.su/conscentr/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9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225</TotalTime>
  <Words>145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Constantia</vt:lpstr>
      <vt:lpstr>Times New Roman</vt:lpstr>
      <vt:lpstr>Trebuchet MS</vt:lpstr>
      <vt:lpstr>Tw Cen MT</vt:lpstr>
      <vt:lpstr>Контур</vt:lpstr>
      <vt:lpstr>С.ПерВОмайка, 2019г.</vt:lpstr>
      <vt:lpstr>Основные задачи педагога-психолога:</vt:lpstr>
      <vt:lpstr>Цель создания Консультационного центра</vt:lpstr>
      <vt:lpstr>типичные проблемы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консультационный центр  МБДОУ «Зырянский детский сад» Зырянского района</dc:title>
  <dc:creator>Пользователь Windows</dc:creator>
  <cp:lastModifiedBy>Пользователь Windows</cp:lastModifiedBy>
  <cp:revision>15</cp:revision>
  <dcterms:created xsi:type="dcterms:W3CDTF">2018-12-12T08:25:15Z</dcterms:created>
  <dcterms:modified xsi:type="dcterms:W3CDTF">2019-05-13T09:55:50Z</dcterms:modified>
</cp:coreProperties>
</file>