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7AE34-C44C-422F-9D8E-D840EA3A30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F31095-F923-40A4-A525-C167B14CA0B2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-расширить представление детей о зимующих птицах;</a:t>
          </a:r>
        </a:p>
      </dgm:t>
    </dgm:pt>
    <dgm:pt modelId="{61DC9985-BB4A-4A63-9854-E37544982D00}" type="parTrans" cxnId="{84167E3D-0100-4F7E-B90A-8ED6D1202062}">
      <dgm:prSet/>
      <dgm:spPr/>
      <dgm:t>
        <a:bodyPr/>
        <a:lstStyle/>
        <a:p>
          <a:endParaRPr lang="ru-RU"/>
        </a:p>
      </dgm:t>
    </dgm:pt>
    <dgm:pt modelId="{3560CE39-1E3D-4CED-ADD2-5F00B333CE4A}" type="sibTrans" cxnId="{84167E3D-0100-4F7E-B90A-8ED6D1202062}">
      <dgm:prSet/>
      <dgm:spPr/>
      <dgm:t>
        <a:bodyPr/>
        <a:lstStyle/>
        <a:p>
          <a:endParaRPr lang="ru-RU"/>
        </a:p>
      </dgm:t>
    </dgm:pt>
    <dgm:pt modelId="{603D1C3E-6251-4100-AC1C-C50680FC73BA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обобщить знания детей о повадках птиц;</a:t>
          </a:r>
        </a:p>
      </dgm:t>
    </dgm:pt>
    <dgm:pt modelId="{D71811B8-FE98-48DF-9361-066D8CA9CDFA}" type="parTrans" cxnId="{EF74D909-918A-4BEA-B8D7-59477111D8FD}">
      <dgm:prSet/>
      <dgm:spPr/>
      <dgm:t>
        <a:bodyPr/>
        <a:lstStyle/>
        <a:p>
          <a:endParaRPr lang="ru-RU"/>
        </a:p>
      </dgm:t>
    </dgm:pt>
    <dgm:pt modelId="{66437437-5CF7-4D5A-BCBC-98ED44FD5D16}" type="sibTrans" cxnId="{EF74D909-918A-4BEA-B8D7-59477111D8FD}">
      <dgm:prSet/>
      <dgm:spPr/>
      <dgm:t>
        <a:bodyPr/>
        <a:lstStyle/>
        <a:p>
          <a:endParaRPr lang="ru-RU"/>
        </a:p>
      </dgm:t>
    </dgm:pt>
    <dgm:pt modelId="{539932E4-A45B-49AD-BA15-854389D48B35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воспитывать заботливое отношение к птицам, способствовать возникновению желания помогать им в трудных зимних условиях;</a:t>
          </a:r>
        </a:p>
      </dgm:t>
    </dgm:pt>
    <dgm:pt modelId="{66A0D67E-AA6C-4004-AA8C-9CDFCAF0FF4E}" type="parTrans" cxnId="{ABF6D8C5-7FA6-4F55-A719-471EBC9004B2}">
      <dgm:prSet/>
      <dgm:spPr/>
      <dgm:t>
        <a:bodyPr/>
        <a:lstStyle/>
        <a:p>
          <a:endParaRPr lang="ru-RU"/>
        </a:p>
      </dgm:t>
    </dgm:pt>
    <dgm:pt modelId="{7D3B8FDD-B58B-44BA-8664-A12892791E70}" type="sibTrans" cxnId="{ABF6D8C5-7FA6-4F55-A719-471EBC9004B2}">
      <dgm:prSet/>
      <dgm:spPr/>
      <dgm:t>
        <a:bodyPr/>
        <a:lstStyle/>
        <a:p>
          <a:endParaRPr lang="ru-RU"/>
        </a:p>
      </dgm:t>
    </dgm:pt>
    <dgm:pt modelId="{781A35BD-AAC9-4038-8F05-508F796DD31A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прививать детям любовь к природе и воспитывать бережное отношение к ней;</a:t>
          </a:r>
        </a:p>
      </dgm:t>
    </dgm:pt>
    <dgm:pt modelId="{E5487936-82B8-4F91-9137-6AA407977A5C}" type="parTrans" cxnId="{F38983F3-2386-4AB3-86D6-CFCC7C2E8294}">
      <dgm:prSet/>
      <dgm:spPr/>
      <dgm:t>
        <a:bodyPr/>
        <a:lstStyle/>
        <a:p>
          <a:endParaRPr lang="ru-RU"/>
        </a:p>
      </dgm:t>
    </dgm:pt>
    <dgm:pt modelId="{6661D3EC-E998-4D80-BCF6-B942030879AD}" type="sibTrans" cxnId="{F38983F3-2386-4AB3-86D6-CFCC7C2E8294}">
      <dgm:prSet/>
      <dgm:spPr/>
      <dgm:t>
        <a:bodyPr/>
        <a:lstStyle/>
        <a:p>
          <a:endParaRPr lang="ru-RU"/>
        </a:p>
      </dgm:t>
    </dgm:pt>
    <dgm:pt modelId="{3DD2D4D4-9C82-4016-8324-6E8DFBF9DE2C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способствовать развитию познавательной активности, любознательности;</a:t>
          </a:r>
        </a:p>
      </dgm:t>
    </dgm:pt>
    <dgm:pt modelId="{D2C4206C-FA28-424B-AAEE-380E8784D4E8}" type="parTrans" cxnId="{8C4370A1-E619-4E46-9F04-CDE82ADACA2A}">
      <dgm:prSet/>
      <dgm:spPr/>
      <dgm:t>
        <a:bodyPr/>
        <a:lstStyle/>
        <a:p>
          <a:endParaRPr lang="ru-RU"/>
        </a:p>
      </dgm:t>
    </dgm:pt>
    <dgm:pt modelId="{C7D776A7-6A0F-460D-8A46-E601F07EDAA1}" type="sibTrans" cxnId="{8C4370A1-E619-4E46-9F04-CDE82ADACA2A}">
      <dgm:prSet/>
      <dgm:spPr/>
      <dgm:t>
        <a:bodyPr/>
        <a:lstStyle/>
        <a:p>
          <a:endParaRPr lang="ru-RU"/>
        </a:p>
      </dgm:t>
    </dgm:pt>
    <dgm:pt modelId="{BD2B1E3C-61F5-4D0C-A7F4-1D809668CFEE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расширять кругозор и обогащать словарный запас детей, развивать связную речь;</a:t>
          </a:r>
        </a:p>
      </dgm:t>
    </dgm:pt>
    <dgm:pt modelId="{93BF32A4-B392-4CE7-BAD1-579143919399}" type="parTrans" cxnId="{F2CDC220-2363-4BE7-B0A5-898DE0E8899B}">
      <dgm:prSet/>
      <dgm:spPr/>
      <dgm:t>
        <a:bodyPr/>
        <a:lstStyle/>
        <a:p>
          <a:endParaRPr lang="ru-RU"/>
        </a:p>
      </dgm:t>
    </dgm:pt>
    <dgm:pt modelId="{2FB9CE1E-46BD-4E8D-9D6B-89917B845D74}" type="sibTrans" cxnId="{F2CDC220-2363-4BE7-B0A5-898DE0E8899B}">
      <dgm:prSet/>
      <dgm:spPr/>
      <dgm:t>
        <a:bodyPr/>
        <a:lstStyle/>
        <a:p>
          <a:endParaRPr lang="ru-RU"/>
        </a:p>
      </dgm:t>
    </dgm:pt>
    <dgm:pt modelId="{A3576A53-88B9-4ED2-818E-A4E7A7EAA208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привлечь внимание детей и родителей к проблемам сохранения природы;</a:t>
          </a:r>
        </a:p>
      </dgm:t>
    </dgm:pt>
    <dgm:pt modelId="{33940D50-67D4-4EB3-9B3E-D11464F11814}" type="parTrans" cxnId="{C5A5F9CA-3516-40CB-B2B2-F8598789BC29}">
      <dgm:prSet/>
      <dgm:spPr/>
      <dgm:t>
        <a:bodyPr/>
        <a:lstStyle/>
        <a:p>
          <a:endParaRPr lang="ru-RU"/>
        </a:p>
      </dgm:t>
    </dgm:pt>
    <dgm:pt modelId="{4821D9FC-BE5D-4172-9823-82B9C51279E7}" type="sibTrans" cxnId="{C5A5F9CA-3516-40CB-B2B2-F8598789BC29}">
      <dgm:prSet/>
      <dgm:spPr/>
      <dgm:t>
        <a:bodyPr/>
        <a:lstStyle/>
        <a:p>
          <a:endParaRPr lang="ru-RU"/>
        </a:p>
      </dgm:t>
    </dgm:pt>
    <dgm:pt modelId="{171BCCB8-6A84-4927-A568-05491FE079DA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стимулировать совместную деятельность родителей и детей.</a:t>
          </a:r>
        </a:p>
      </dgm:t>
    </dgm:pt>
    <dgm:pt modelId="{D90EBD00-AB8E-4C06-ABA4-9A33C3097689}" type="parTrans" cxnId="{C48C0B7E-140B-43FC-81C6-6960FEBECEEC}">
      <dgm:prSet/>
      <dgm:spPr/>
      <dgm:t>
        <a:bodyPr/>
        <a:lstStyle/>
        <a:p>
          <a:endParaRPr lang="ru-RU"/>
        </a:p>
      </dgm:t>
    </dgm:pt>
    <dgm:pt modelId="{DC3C7C45-6129-493C-B4EE-EB19DC55C56B}" type="sibTrans" cxnId="{C48C0B7E-140B-43FC-81C6-6960FEBECEEC}">
      <dgm:prSet/>
      <dgm:spPr/>
      <dgm:t>
        <a:bodyPr/>
        <a:lstStyle/>
        <a:p>
          <a:endParaRPr lang="ru-RU"/>
        </a:p>
      </dgm:t>
    </dgm:pt>
    <dgm:pt modelId="{F471F489-E942-4103-9B43-D605F8735A9F}" type="pres">
      <dgm:prSet presAssocID="{98C7AE34-C44C-422F-9D8E-D840EA3A308E}" presName="linear" presStyleCnt="0">
        <dgm:presLayoutVars>
          <dgm:dir/>
          <dgm:animLvl val="lvl"/>
          <dgm:resizeHandles val="exact"/>
        </dgm:presLayoutVars>
      </dgm:prSet>
      <dgm:spPr/>
    </dgm:pt>
    <dgm:pt modelId="{8BB9D5C9-20B9-4706-B334-6B7C93D5FC1E}" type="pres">
      <dgm:prSet presAssocID="{B0F31095-F923-40A4-A525-C167B14CA0B2}" presName="parentLin" presStyleCnt="0"/>
      <dgm:spPr/>
    </dgm:pt>
    <dgm:pt modelId="{A1CC873F-A0FC-4B1E-ACD0-2A06F1D0E763}" type="pres">
      <dgm:prSet presAssocID="{B0F31095-F923-40A4-A525-C167B14CA0B2}" presName="parentLeftMargin" presStyleLbl="node1" presStyleIdx="0" presStyleCnt="8"/>
      <dgm:spPr/>
    </dgm:pt>
    <dgm:pt modelId="{21533214-EB8E-4505-80D9-D24D2370BFAE}" type="pres">
      <dgm:prSet presAssocID="{B0F31095-F923-40A4-A525-C167B14CA0B2}" presName="parentText" presStyleLbl="node1" presStyleIdx="0" presStyleCnt="8" custScaleY="201579">
        <dgm:presLayoutVars>
          <dgm:chMax val="0"/>
          <dgm:bulletEnabled val="1"/>
        </dgm:presLayoutVars>
      </dgm:prSet>
      <dgm:spPr/>
    </dgm:pt>
    <dgm:pt modelId="{F989A7C9-3A0E-43F4-B5A1-F6EED5E87528}" type="pres">
      <dgm:prSet presAssocID="{B0F31095-F923-40A4-A525-C167B14CA0B2}" presName="negativeSpace" presStyleCnt="0"/>
      <dgm:spPr/>
    </dgm:pt>
    <dgm:pt modelId="{898746D1-142D-4A3D-943E-F3F7E3F00C94}" type="pres">
      <dgm:prSet presAssocID="{B0F31095-F923-40A4-A525-C167B14CA0B2}" presName="childText" presStyleLbl="conFgAcc1" presStyleIdx="0" presStyleCnt="8">
        <dgm:presLayoutVars>
          <dgm:bulletEnabled val="1"/>
        </dgm:presLayoutVars>
      </dgm:prSet>
      <dgm:spPr/>
    </dgm:pt>
    <dgm:pt modelId="{83815D22-E822-4765-B099-C4A1EDB4EE4F}" type="pres">
      <dgm:prSet presAssocID="{3560CE39-1E3D-4CED-ADD2-5F00B333CE4A}" presName="spaceBetweenRectangles" presStyleCnt="0"/>
      <dgm:spPr/>
    </dgm:pt>
    <dgm:pt modelId="{51837DBE-8BD3-449E-B65C-42EE01330D39}" type="pres">
      <dgm:prSet presAssocID="{603D1C3E-6251-4100-AC1C-C50680FC73BA}" presName="parentLin" presStyleCnt="0"/>
      <dgm:spPr/>
    </dgm:pt>
    <dgm:pt modelId="{3EDD8496-9559-4C4B-891C-D24A3D037F2D}" type="pres">
      <dgm:prSet presAssocID="{603D1C3E-6251-4100-AC1C-C50680FC73BA}" presName="parentLeftMargin" presStyleLbl="node1" presStyleIdx="0" presStyleCnt="8"/>
      <dgm:spPr/>
    </dgm:pt>
    <dgm:pt modelId="{E8261972-D070-4479-AFBF-624F131B7FFD}" type="pres">
      <dgm:prSet presAssocID="{603D1C3E-6251-4100-AC1C-C50680FC73BA}" presName="parentText" presStyleLbl="node1" presStyleIdx="1" presStyleCnt="8" custScaleY="201579">
        <dgm:presLayoutVars>
          <dgm:chMax val="0"/>
          <dgm:bulletEnabled val="1"/>
        </dgm:presLayoutVars>
      </dgm:prSet>
      <dgm:spPr/>
    </dgm:pt>
    <dgm:pt modelId="{2AC13E19-1683-4469-8429-38FB1D39C8AE}" type="pres">
      <dgm:prSet presAssocID="{603D1C3E-6251-4100-AC1C-C50680FC73BA}" presName="negativeSpace" presStyleCnt="0"/>
      <dgm:spPr/>
    </dgm:pt>
    <dgm:pt modelId="{CC539B26-5F58-4D13-A0B6-CC5F240D7102}" type="pres">
      <dgm:prSet presAssocID="{603D1C3E-6251-4100-AC1C-C50680FC73BA}" presName="childText" presStyleLbl="conFgAcc1" presStyleIdx="1" presStyleCnt="8">
        <dgm:presLayoutVars>
          <dgm:bulletEnabled val="1"/>
        </dgm:presLayoutVars>
      </dgm:prSet>
      <dgm:spPr/>
    </dgm:pt>
    <dgm:pt modelId="{8F1AD83E-BACF-4256-AD75-B945CA08FA51}" type="pres">
      <dgm:prSet presAssocID="{66437437-5CF7-4D5A-BCBC-98ED44FD5D16}" presName="spaceBetweenRectangles" presStyleCnt="0"/>
      <dgm:spPr/>
    </dgm:pt>
    <dgm:pt modelId="{EBC08C33-EA82-4979-9F2E-D43A316F66B2}" type="pres">
      <dgm:prSet presAssocID="{539932E4-A45B-49AD-BA15-854389D48B35}" presName="parentLin" presStyleCnt="0"/>
      <dgm:spPr/>
    </dgm:pt>
    <dgm:pt modelId="{E5EEA715-CC22-4538-8CB8-50F23AFB7C2F}" type="pres">
      <dgm:prSet presAssocID="{539932E4-A45B-49AD-BA15-854389D48B35}" presName="parentLeftMargin" presStyleLbl="node1" presStyleIdx="1" presStyleCnt="8"/>
      <dgm:spPr/>
    </dgm:pt>
    <dgm:pt modelId="{BB04F475-D3D1-4C75-A127-486F07794185}" type="pres">
      <dgm:prSet presAssocID="{539932E4-A45B-49AD-BA15-854389D48B35}" presName="parentText" presStyleLbl="node1" presStyleIdx="2" presStyleCnt="8" custScaleY="404694">
        <dgm:presLayoutVars>
          <dgm:chMax val="0"/>
          <dgm:bulletEnabled val="1"/>
        </dgm:presLayoutVars>
      </dgm:prSet>
      <dgm:spPr/>
    </dgm:pt>
    <dgm:pt modelId="{A97D3A0F-136B-402A-842A-44849C91AAD3}" type="pres">
      <dgm:prSet presAssocID="{539932E4-A45B-49AD-BA15-854389D48B35}" presName="negativeSpace" presStyleCnt="0"/>
      <dgm:spPr/>
    </dgm:pt>
    <dgm:pt modelId="{EB24F710-9739-4F84-BDB9-D3532ADCD359}" type="pres">
      <dgm:prSet presAssocID="{539932E4-A45B-49AD-BA15-854389D48B35}" presName="childText" presStyleLbl="conFgAcc1" presStyleIdx="2" presStyleCnt="8">
        <dgm:presLayoutVars>
          <dgm:bulletEnabled val="1"/>
        </dgm:presLayoutVars>
      </dgm:prSet>
      <dgm:spPr/>
    </dgm:pt>
    <dgm:pt modelId="{FCC27F69-1A03-4A7F-9ED0-BCDA4B01FFD8}" type="pres">
      <dgm:prSet presAssocID="{7D3B8FDD-B58B-44BA-8664-A12892791E70}" presName="spaceBetweenRectangles" presStyleCnt="0"/>
      <dgm:spPr/>
    </dgm:pt>
    <dgm:pt modelId="{93B263FD-EE76-45F8-88AB-64D2126124D1}" type="pres">
      <dgm:prSet presAssocID="{781A35BD-AAC9-4038-8F05-508F796DD31A}" presName="parentLin" presStyleCnt="0"/>
      <dgm:spPr/>
    </dgm:pt>
    <dgm:pt modelId="{F438722B-1104-495A-B669-6F1968775154}" type="pres">
      <dgm:prSet presAssocID="{781A35BD-AAC9-4038-8F05-508F796DD31A}" presName="parentLeftMargin" presStyleLbl="node1" presStyleIdx="2" presStyleCnt="8"/>
      <dgm:spPr/>
    </dgm:pt>
    <dgm:pt modelId="{9D594215-0080-443A-957A-98808E90E31D}" type="pres">
      <dgm:prSet presAssocID="{781A35BD-AAC9-4038-8F05-508F796DD31A}" presName="parentText" presStyleLbl="node1" presStyleIdx="3" presStyleCnt="8" custScaleY="201579">
        <dgm:presLayoutVars>
          <dgm:chMax val="0"/>
          <dgm:bulletEnabled val="1"/>
        </dgm:presLayoutVars>
      </dgm:prSet>
      <dgm:spPr/>
    </dgm:pt>
    <dgm:pt modelId="{F196D5A3-A613-4769-A91C-FC86E937E672}" type="pres">
      <dgm:prSet presAssocID="{781A35BD-AAC9-4038-8F05-508F796DD31A}" presName="negativeSpace" presStyleCnt="0"/>
      <dgm:spPr/>
    </dgm:pt>
    <dgm:pt modelId="{FA7D2C31-E1F2-45FA-9734-C1B784AFB8AA}" type="pres">
      <dgm:prSet presAssocID="{781A35BD-AAC9-4038-8F05-508F796DD31A}" presName="childText" presStyleLbl="conFgAcc1" presStyleIdx="3" presStyleCnt="8">
        <dgm:presLayoutVars>
          <dgm:bulletEnabled val="1"/>
        </dgm:presLayoutVars>
      </dgm:prSet>
      <dgm:spPr/>
    </dgm:pt>
    <dgm:pt modelId="{0F5552D6-DC26-4CF3-8158-D8D87C4DF5C2}" type="pres">
      <dgm:prSet presAssocID="{6661D3EC-E998-4D80-BCF6-B942030879AD}" presName="spaceBetweenRectangles" presStyleCnt="0"/>
      <dgm:spPr/>
    </dgm:pt>
    <dgm:pt modelId="{9E626913-2DEC-4573-AAB5-5BF848D4E282}" type="pres">
      <dgm:prSet presAssocID="{3DD2D4D4-9C82-4016-8324-6E8DFBF9DE2C}" presName="parentLin" presStyleCnt="0"/>
      <dgm:spPr/>
    </dgm:pt>
    <dgm:pt modelId="{5883BA95-FF1A-48AE-A40F-755875A00146}" type="pres">
      <dgm:prSet presAssocID="{3DD2D4D4-9C82-4016-8324-6E8DFBF9DE2C}" presName="parentLeftMargin" presStyleLbl="node1" presStyleIdx="3" presStyleCnt="8"/>
      <dgm:spPr/>
    </dgm:pt>
    <dgm:pt modelId="{708546E8-921A-491F-AA19-0051BC81223D}" type="pres">
      <dgm:prSet presAssocID="{3DD2D4D4-9C82-4016-8324-6E8DFBF9DE2C}" presName="parentText" presStyleLbl="node1" presStyleIdx="4" presStyleCnt="8" custScaleY="201579">
        <dgm:presLayoutVars>
          <dgm:chMax val="0"/>
          <dgm:bulletEnabled val="1"/>
        </dgm:presLayoutVars>
      </dgm:prSet>
      <dgm:spPr/>
    </dgm:pt>
    <dgm:pt modelId="{F726F26C-F691-4DB0-A6E6-BA65DE7F2103}" type="pres">
      <dgm:prSet presAssocID="{3DD2D4D4-9C82-4016-8324-6E8DFBF9DE2C}" presName="negativeSpace" presStyleCnt="0"/>
      <dgm:spPr/>
    </dgm:pt>
    <dgm:pt modelId="{BC10F332-408C-4B9E-A800-1E76951B7B69}" type="pres">
      <dgm:prSet presAssocID="{3DD2D4D4-9C82-4016-8324-6E8DFBF9DE2C}" presName="childText" presStyleLbl="conFgAcc1" presStyleIdx="4" presStyleCnt="8">
        <dgm:presLayoutVars>
          <dgm:bulletEnabled val="1"/>
        </dgm:presLayoutVars>
      </dgm:prSet>
      <dgm:spPr/>
    </dgm:pt>
    <dgm:pt modelId="{4672903F-C108-46E1-BE24-8DE06E4EC891}" type="pres">
      <dgm:prSet presAssocID="{C7D776A7-6A0F-460D-8A46-E601F07EDAA1}" presName="spaceBetweenRectangles" presStyleCnt="0"/>
      <dgm:spPr/>
    </dgm:pt>
    <dgm:pt modelId="{E4FC16AB-6DB4-44D0-94BE-F204B7D9DAD3}" type="pres">
      <dgm:prSet presAssocID="{BD2B1E3C-61F5-4D0C-A7F4-1D809668CFEE}" presName="parentLin" presStyleCnt="0"/>
      <dgm:spPr/>
    </dgm:pt>
    <dgm:pt modelId="{90D4BDEE-2E76-4F51-8E15-B9DDEE7304D6}" type="pres">
      <dgm:prSet presAssocID="{BD2B1E3C-61F5-4D0C-A7F4-1D809668CFEE}" presName="parentLeftMargin" presStyleLbl="node1" presStyleIdx="4" presStyleCnt="8"/>
      <dgm:spPr/>
    </dgm:pt>
    <dgm:pt modelId="{71A9D203-326A-4D2B-BBC9-E76C6E2AE128}" type="pres">
      <dgm:prSet presAssocID="{BD2B1E3C-61F5-4D0C-A7F4-1D809668CFEE}" presName="parentText" presStyleLbl="node1" presStyleIdx="5" presStyleCnt="8" custScaleY="286187">
        <dgm:presLayoutVars>
          <dgm:chMax val="0"/>
          <dgm:bulletEnabled val="1"/>
        </dgm:presLayoutVars>
      </dgm:prSet>
      <dgm:spPr/>
    </dgm:pt>
    <dgm:pt modelId="{E5BDAA3B-2B8A-43D3-A385-C673B6F77B6F}" type="pres">
      <dgm:prSet presAssocID="{BD2B1E3C-61F5-4D0C-A7F4-1D809668CFEE}" presName="negativeSpace" presStyleCnt="0"/>
      <dgm:spPr/>
    </dgm:pt>
    <dgm:pt modelId="{77DF35B2-6CCC-482E-BBAE-2489A13DF05B}" type="pres">
      <dgm:prSet presAssocID="{BD2B1E3C-61F5-4D0C-A7F4-1D809668CFEE}" presName="childText" presStyleLbl="conFgAcc1" presStyleIdx="5" presStyleCnt="8">
        <dgm:presLayoutVars>
          <dgm:bulletEnabled val="1"/>
        </dgm:presLayoutVars>
      </dgm:prSet>
      <dgm:spPr/>
    </dgm:pt>
    <dgm:pt modelId="{F3D89AD8-604C-4087-91AD-69C8312000FB}" type="pres">
      <dgm:prSet presAssocID="{2FB9CE1E-46BD-4E8D-9D6B-89917B845D74}" presName="spaceBetweenRectangles" presStyleCnt="0"/>
      <dgm:spPr/>
    </dgm:pt>
    <dgm:pt modelId="{E9913E0C-D49F-4F7D-B584-538B6E9FCC63}" type="pres">
      <dgm:prSet presAssocID="{A3576A53-88B9-4ED2-818E-A4E7A7EAA208}" presName="parentLin" presStyleCnt="0"/>
      <dgm:spPr/>
    </dgm:pt>
    <dgm:pt modelId="{9FA94C7A-DA04-4FC8-A878-E5E95061A306}" type="pres">
      <dgm:prSet presAssocID="{A3576A53-88B9-4ED2-818E-A4E7A7EAA208}" presName="parentLeftMargin" presStyleLbl="node1" presStyleIdx="5" presStyleCnt="8"/>
      <dgm:spPr/>
    </dgm:pt>
    <dgm:pt modelId="{AC01D4E8-915A-477A-BFEB-6126738A8E39}" type="pres">
      <dgm:prSet presAssocID="{A3576A53-88B9-4ED2-818E-A4E7A7EAA208}" presName="parentText" presStyleLbl="node1" presStyleIdx="6" presStyleCnt="8" custScaleY="201579">
        <dgm:presLayoutVars>
          <dgm:chMax val="0"/>
          <dgm:bulletEnabled val="1"/>
        </dgm:presLayoutVars>
      </dgm:prSet>
      <dgm:spPr/>
    </dgm:pt>
    <dgm:pt modelId="{12249C7C-DBA4-45A1-94C9-B0208F48640F}" type="pres">
      <dgm:prSet presAssocID="{A3576A53-88B9-4ED2-818E-A4E7A7EAA208}" presName="negativeSpace" presStyleCnt="0"/>
      <dgm:spPr/>
    </dgm:pt>
    <dgm:pt modelId="{9660D7EF-8F05-4D19-9959-5D6925F03C56}" type="pres">
      <dgm:prSet presAssocID="{A3576A53-88B9-4ED2-818E-A4E7A7EAA208}" presName="childText" presStyleLbl="conFgAcc1" presStyleIdx="6" presStyleCnt="8">
        <dgm:presLayoutVars>
          <dgm:bulletEnabled val="1"/>
        </dgm:presLayoutVars>
      </dgm:prSet>
      <dgm:spPr/>
    </dgm:pt>
    <dgm:pt modelId="{B17CB022-C51E-423D-84F3-53859C62ABC8}" type="pres">
      <dgm:prSet presAssocID="{4821D9FC-BE5D-4172-9823-82B9C51279E7}" presName="spaceBetweenRectangles" presStyleCnt="0"/>
      <dgm:spPr/>
    </dgm:pt>
    <dgm:pt modelId="{4DFA2676-43B8-424A-A39A-D555B0B19B04}" type="pres">
      <dgm:prSet presAssocID="{171BCCB8-6A84-4927-A568-05491FE079DA}" presName="parentLin" presStyleCnt="0"/>
      <dgm:spPr/>
    </dgm:pt>
    <dgm:pt modelId="{06FC09FF-FE1B-43F2-8140-5ABFCE919662}" type="pres">
      <dgm:prSet presAssocID="{171BCCB8-6A84-4927-A568-05491FE079DA}" presName="parentLeftMargin" presStyleLbl="node1" presStyleIdx="6" presStyleCnt="8"/>
      <dgm:spPr/>
    </dgm:pt>
    <dgm:pt modelId="{9BDFE4E4-4D16-4B67-94B2-A1ABDA71699A}" type="pres">
      <dgm:prSet presAssocID="{171BCCB8-6A84-4927-A568-05491FE079DA}" presName="parentText" presStyleLbl="node1" presStyleIdx="7" presStyleCnt="8" custScaleY="201579">
        <dgm:presLayoutVars>
          <dgm:chMax val="0"/>
          <dgm:bulletEnabled val="1"/>
        </dgm:presLayoutVars>
      </dgm:prSet>
      <dgm:spPr/>
    </dgm:pt>
    <dgm:pt modelId="{BFF98B50-B9F9-4B41-89BC-7C75C179A3BD}" type="pres">
      <dgm:prSet presAssocID="{171BCCB8-6A84-4927-A568-05491FE079DA}" presName="negativeSpace" presStyleCnt="0"/>
      <dgm:spPr/>
    </dgm:pt>
    <dgm:pt modelId="{C1740915-CDCE-455D-8FA6-CAC50B9BEBC5}" type="pres">
      <dgm:prSet presAssocID="{171BCCB8-6A84-4927-A568-05491FE079DA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EF74D909-918A-4BEA-B8D7-59477111D8FD}" srcId="{98C7AE34-C44C-422F-9D8E-D840EA3A308E}" destId="{603D1C3E-6251-4100-AC1C-C50680FC73BA}" srcOrd="1" destOrd="0" parTransId="{D71811B8-FE98-48DF-9361-066D8CA9CDFA}" sibTransId="{66437437-5CF7-4D5A-BCBC-98ED44FD5D16}"/>
    <dgm:cxn modelId="{A2C5FF17-0814-43D2-AF2C-44D0FD03D989}" type="presOf" srcId="{98C7AE34-C44C-422F-9D8E-D840EA3A308E}" destId="{F471F489-E942-4103-9B43-D605F8735A9F}" srcOrd="0" destOrd="0" presId="urn:microsoft.com/office/officeart/2005/8/layout/list1"/>
    <dgm:cxn modelId="{F2CDC220-2363-4BE7-B0A5-898DE0E8899B}" srcId="{98C7AE34-C44C-422F-9D8E-D840EA3A308E}" destId="{BD2B1E3C-61F5-4D0C-A7F4-1D809668CFEE}" srcOrd="5" destOrd="0" parTransId="{93BF32A4-B392-4CE7-BAD1-579143919399}" sibTransId="{2FB9CE1E-46BD-4E8D-9D6B-89917B845D74}"/>
    <dgm:cxn modelId="{8310113C-1DCF-4FF0-87CF-EC1F73F21130}" type="presOf" srcId="{781A35BD-AAC9-4038-8F05-508F796DD31A}" destId="{9D594215-0080-443A-957A-98808E90E31D}" srcOrd="1" destOrd="0" presId="urn:microsoft.com/office/officeart/2005/8/layout/list1"/>
    <dgm:cxn modelId="{84167E3D-0100-4F7E-B90A-8ED6D1202062}" srcId="{98C7AE34-C44C-422F-9D8E-D840EA3A308E}" destId="{B0F31095-F923-40A4-A525-C167B14CA0B2}" srcOrd="0" destOrd="0" parTransId="{61DC9985-BB4A-4A63-9854-E37544982D00}" sibTransId="{3560CE39-1E3D-4CED-ADD2-5F00B333CE4A}"/>
    <dgm:cxn modelId="{29489E56-FDBF-4E4F-BC06-423695E390F2}" type="presOf" srcId="{539932E4-A45B-49AD-BA15-854389D48B35}" destId="{BB04F475-D3D1-4C75-A127-486F07794185}" srcOrd="1" destOrd="0" presId="urn:microsoft.com/office/officeart/2005/8/layout/list1"/>
    <dgm:cxn modelId="{C48C0B7E-140B-43FC-81C6-6960FEBECEEC}" srcId="{98C7AE34-C44C-422F-9D8E-D840EA3A308E}" destId="{171BCCB8-6A84-4927-A568-05491FE079DA}" srcOrd="7" destOrd="0" parTransId="{D90EBD00-AB8E-4C06-ABA4-9A33C3097689}" sibTransId="{DC3C7C45-6129-493C-B4EE-EB19DC55C56B}"/>
    <dgm:cxn modelId="{B6BACF7E-0A61-4F7E-8DFA-534A3E88E3E0}" type="presOf" srcId="{BD2B1E3C-61F5-4D0C-A7F4-1D809668CFEE}" destId="{71A9D203-326A-4D2B-BBC9-E76C6E2AE128}" srcOrd="1" destOrd="0" presId="urn:microsoft.com/office/officeart/2005/8/layout/list1"/>
    <dgm:cxn modelId="{D9A08989-6979-4B74-9B50-1FA67BE4E1BB}" type="presOf" srcId="{B0F31095-F923-40A4-A525-C167B14CA0B2}" destId="{21533214-EB8E-4505-80D9-D24D2370BFAE}" srcOrd="1" destOrd="0" presId="urn:microsoft.com/office/officeart/2005/8/layout/list1"/>
    <dgm:cxn modelId="{E510EDA0-A2D5-4C55-93BE-96E220450C5C}" type="presOf" srcId="{603D1C3E-6251-4100-AC1C-C50680FC73BA}" destId="{3EDD8496-9559-4C4B-891C-D24A3D037F2D}" srcOrd="0" destOrd="0" presId="urn:microsoft.com/office/officeart/2005/8/layout/list1"/>
    <dgm:cxn modelId="{8C4370A1-E619-4E46-9F04-CDE82ADACA2A}" srcId="{98C7AE34-C44C-422F-9D8E-D840EA3A308E}" destId="{3DD2D4D4-9C82-4016-8324-6E8DFBF9DE2C}" srcOrd="4" destOrd="0" parTransId="{D2C4206C-FA28-424B-AAEE-380E8784D4E8}" sibTransId="{C7D776A7-6A0F-460D-8A46-E601F07EDAA1}"/>
    <dgm:cxn modelId="{01C157BC-4A5A-4A2B-8879-DA0557D9187C}" type="presOf" srcId="{171BCCB8-6A84-4927-A568-05491FE079DA}" destId="{06FC09FF-FE1B-43F2-8140-5ABFCE919662}" srcOrd="0" destOrd="0" presId="urn:microsoft.com/office/officeart/2005/8/layout/list1"/>
    <dgm:cxn modelId="{ABF6D8C5-7FA6-4F55-A719-471EBC9004B2}" srcId="{98C7AE34-C44C-422F-9D8E-D840EA3A308E}" destId="{539932E4-A45B-49AD-BA15-854389D48B35}" srcOrd="2" destOrd="0" parTransId="{66A0D67E-AA6C-4004-AA8C-9CDFCAF0FF4E}" sibTransId="{7D3B8FDD-B58B-44BA-8664-A12892791E70}"/>
    <dgm:cxn modelId="{C5A5F9CA-3516-40CB-B2B2-F8598789BC29}" srcId="{98C7AE34-C44C-422F-9D8E-D840EA3A308E}" destId="{A3576A53-88B9-4ED2-818E-A4E7A7EAA208}" srcOrd="6" destOrd="0" parTransId="{33940D50-67D4-4EB3-9B3E-D11464F11814}" sibTransId="{4821D9FC-BE5D-4172-9823-82B9C51279E7}"/>
    <dgm:cxn modelId="{259E03CC-EDE9-4BED-89B2-B41B7AE0598A}" type="presOf" srcId="{B0F31095-F923-40A4-A525-C167B14CA0B2}" destId="{A1CC873F-A0FC-4B1E-ACD0-2A06F1D0E763}" srcOrd="0" destOrd="0" presId="urn:microsoft.com/office/officeart/2005/8/layout/list1"/>
    <dgm:cxn modelId="{7C3588D5-3A3C-487B-AE20-5E75B8EDC124}" type="presOf" srcId="{A3576A53-88B9-4ED2-818E-A4E7A7EAA208}" destId="{AC01D4E8-915A-477A-BFEB-6126738A8E39}" srcOrd="1" destOrd="0" presId="urn:microsoft.com/office/officeart/2005/8/layout/list1"/>
    <dgm:cxn modelId="{FA49E7D7-0B8D-41D6-9C16-1E84CB28D82F}" type="presOf" srcId="{A3576A53-88B9-4ED2-818E-A4E7A7EAA208}" destId="{9FA94C7A-DA04-4FC8-A878-E5E95061A306}" srcOrd="0" destOrd="0" presId="urn:microsoft.com/office/officeart/2005/8/layout/list1"/>
    <dgm:cxn modelId="{7FB3C7DD-F442-48FF-9DB9-AED163A24C78}" type="presOf" srcId="{BD2B1E3C-61F5-4D0C-A7F4-1D809668CFEE}" destId="{90D4BDEE-2E76-4F51-8E15-B9DDEE7304D6}" srcOrd="0" destOrd="0" presId="urn:microsoft.com/office/officeart/2005/8/layout/list1"/>
    <dgm:cxn modelId="{4D3638E1-D5A4-43FB-87A7-78A58E7CCD14}" type="presOf" srcId="{3DD2D4D4-9C82-4016-8324-6E8DFBF9DE2C}" destId="{708546E8-921A-491F-AA19-0051BC81223D}" srcOrd="1" destOrd="0" presId="urn:microsoft.com/office/officeart/2005/8/layout/list1"/>
    <dgm:cxn modelId="{5A63E4E4-5DBC-4E2F-8305-E2E40A9FA3CA}" type="presOf" srcId="{171BCCB8-6A84-4927-A568-05491FE079DA}" destId="{9BDFE4E4-4D16-4B67-94B2-A1ABDA71699A}" srcOrd="1" destOrd="0" presId="urn:microsoft.com/office/officeart/2005/8/layout/list1"/>
    <dgm:cxn modelId="{AA5C8CE7-1F8A-4974-9CC9-E584DF2D0440}" type="presOf" srcId="{539932E4-A45B-49AD-BA15-854389D48B35}" destId="{E5EEA715-CC22-4538-8CB8-50F23AFB7C2F}" srcOrd="0" destOrd="0" presId="urn:microsoft.com/office/officeart/2005/8/layout/list1"/>
    <dgm:cxn modelId="{E4EC3BEC-71A2-4CB1-9C45-D55C7AF616D5}" type="presOf" srcId="{3DD2D4D4-9C82-4016-8324-6E8DFBF9DE2C}" destId="{5883BA95-FF1A-48AE-A40F-755875A00146}" srcOrd="0" destOrd="0" presId="urn:microsoft.com/office/officeart/2005/8/layout/list1"/>
    <dgm:cxn modelId="{F38983F3-2386-4AB3-86D6-CFCC7C2E8294}" srcId="{98C7AE34-C44C-422F-9D8E-D840EA3A308E}" destId="{781A35BD-AAC9-4038-8F05-508F796DD31A}" srcOrd="3" destOrd="0" parTransId="{E5487936-82B8-4F91-9137-6AA407977A5C}" sibTransId="{6661D3EC-E998-4D80-BCF6-B942030879AD}"/>
    <dgm:cxn modelId="{9DFC9FFC-D7D4-4C93-A3A9-0E70387841EA}" type="presOf" srcId="{603D1C3E-6251-4100-AC1C-C50680FC73BA}" destId="{E8261972-D070-4479-AFBF-624F131B7FFD}" srcOrd="1" destOrd="0" presId="urn:microsoft.com/office/officeart/2005/8/layout/list1"/>
    <dgm:cxn modelId="{F30618FD-0B61-4F46-8087-1BAA40464C56}" type="presOf" srcId="{781A35BD-AAC9-4038-8F05-508F796DD31A}" destId="{F438722B-1104-495A-B669-6F1968775154}" srcOrd="0" destOrd="0" presId="urn:microsoft.com/office/officeart/2005/8/layout/list1"/>
    <dgm:cxn modelId="{9C4F9181-D843-4E37-A806-8DCBB16651BF}" type="presParOf" srcId="{F471F489-E942-4103-9B43-D605F8735A9F}" destId="{8BB9D5C9-20B9-4706-B334-6B7C93D5FC1E}" srcOrd="0" destOrd="0" presId="urn:microsoft.com/office/officeart/2005/8/layout/list1"/>
    <dgm:cxn modelId="{0154FB97-786F-4160-9FA8-5E1DAE408DA4}" type="presParOf" srcId="{8BB9D5C9-20B9-4706-B334-6B7C93D5FC1E}" destId="{A1CC873F-A0FC-4B1E-ACD0-2A06F1D0E763}" srcOrd="0" destOrd="0" presId="urn:microsoft.com/office/officeart/2005/8/layout/list1"/>
    <dgm:cxn modelId="{54DCF370-E2A4-48DB-A161-6B2C8982A9E0}" type="presParOf" srcId="{8BB9D5C9-20B9-4706-B334-6B7C93D5FC1E}" destId="{21533214-EB8E-4505-80D9-D24D2370BFAE}" srcOrd="1" destOrd="0" presId="urn:microsoft.com/office/officeart/2005/8/layout/list1"/>
    <dgm:cxn modelId="{9E69692D-A6C9-40AA-AB20-A00AEDA999F0}" type="presParOf" srcId="{F471F489-E942-4103-9B43-D605F8735A9F}" destId="{F989A7C9-3A0E-43F4-B5A1-F6EED5E87528}" srcOrd="1" destOrd="0" presId="urn:microsoft.com/office/officeart/2005/8/layout/list1"/>
    <dgm:cxn modelId="{34CEB326-A757-40CF-9FD9-88362FA1662D}" type="presParOf" srcId="{F471F489-E942-4103-9B43-D605F8735A9F}" destId="{898746D1-142D-4A3D-943E-F3F7E3F00C94}" srcOrd="2" destOrd="0" presId="urn:microsoft.com/office/officeart/2005/8/layout/list1"/>
    <dgm:cxn modelId="{27AF2270-A2A5-4F6E-8EFD-D3F4F3FFA840}" type="presParOf" srcId="{F471F489-E942-4103-9B43-D605F8735A9F}" destId="{83815D22-E822-4765-B099-C4A1EDB4EE4F}" srcOrd="3" destOrd="0" presId="urn:microsoft.com/office/officeart/2005/8/layout/list1"/>
    <dgm:cxn modelId="{ECB1C1D5-C719-4585-8C17-7FEF754B533A}" type="presParOf" srcId="{F471F489-E942-4103-9B43-D605F8735A9F}" destId="{51837DBE-8BD3-449E-B65C-42EE01330D39}" srcOrd="4" destOrd="0" presId="urn:microsoft.com/office/officeart/2005/8/layout/list1"/>
    <dgm:cxn modelId="{649CC49F-6519-4179-A7DB-DB3AD7111B38}" type="presParOf" srcId="{51837DBE-8BD3-449E-B65C-42EE01330D39}" destId="{3EDD8496-9559-4C4B-891C-D24A3D037F2D}" srcOrd="0" destOrd="0" presId="urn:microsoft.com/office/officeart/2005/8/layout/list1"/>
    <dgm:cxn modelId="{9D88430B-B832-4792-8878-9252A6B2B4B3}" type="presParOf" srcId="{51837DBE-8BD3-449E-B65C-42EE01330D39}" destId="{E8261972-D070-4479-AFBF-624F131B7FFD}" srcOrd="1" destOrd="0" presId="urn:microsoft.com/office/officeart/2005/8/layout/list1"/>
    <dgm:cxn modelId="{164F95A0-D44E-4750-B65D-D59B255F1696}" type="presParOf" srcId="{F471F489-E942-4103-9B43-D605F8735A9F}" destId="{2AC13E19-1683-4469-8429-38FB1D39C8AE}" srcOrd="5" destOrd="0" presId="urn:microsoft.com/office/officeart/2005/8/layout/list1"/>
    <dgm:cxn modelId="{2B7A9B94-6F88-4C6C-AA64-F98185C3B25B}" type="presParOf" srcId="{F471F489-E942-4103-9B43-D605F8735A9F}" destId="{CC539B26-5F58-4D13-A0B6-CC5F240D7102}" srcOrd="6" destOrd="0" presId="urn:microsoft.com/office/officeart/2005/8/layout/list1"/>
    <dgm:cxn modelId="{06B49A9A-F573-46AC-ABE4-E0037968DC10}" type="presParOf" srcId="{F471F489-E942-4103-9B43-D605F8735A9F}" destId="{8F1AD83E-BACF-4256-AD75-B945CA08FA51}" srcOrd="7" destOrd="0" presId="urn:microsoft.com/office/officeart/2005/8/layout/list1"/>
    <dgm:cxn modelId="{4EB4AC54-C52F-4DCA-A171-088923131651}" type="presParOf" srcId="{F471F489-E942-4103-9B43-D605F8735A9F}" destId="{EBC08C33-EA82-4979-9F2E-D43A316F66B2}" srcOrd="8" destOrd="0" presId="urn:microsoft.com/office/officeart/2005/8/layout/list1"/>
    <dgm:cxn modelId="{3003D992-BC5F-4CDE-85A2-DC3BFCBFACB6}" type="presParOf" srcId="{EBC08C33-EA82-4979-9F2E-D43A316F66B2}" destId="{E5EEA715-CC22-4538-8CB8-50F23AFB7C2F}" srcOrd="0" destOrd="0" presId="urn:microsoft.com/office/officeart/2005/8/layout/list1"/>
    <dgm:cxn modelId="{F33C73BA-063E-4B13-AE4D-2B20BA2CE15E}" type="presParOf" srcId="{EBC08C33-EA82-4979-9F2E-D43A316F66B2}" destId="{BB04F475-D3D1-4C75-A127-486F07794185}" srcOrd="1" destOrd="0" presId="urn:microsoft.com/office/officeart/2005/8/layout/list1"/>
    <dgm:cxn modelId="{DB9A517C-5A48-45A8-AA22-C93AC36972ED}" type="presParOf" srcId="{F471F489-E942-4103-9B43-D605F8735A9F}" destId="{A97D3A0F-136B-402A-842A-44849C91AAD3}" srcOrd="9" destOrd="0" presId="urn:microsoft.com/office/officeart/2005/8/layout/list1"/>
    <dgm:cxn modelId="{013192AD-2D83-425A-B5D8-C09FF06C6D69}" type="presParOf" srcId="{F471F489-E942-4103-9B43-D605F8735A9F}" destId="{EB24F710-9739-4F84-BDB9-D3532ADCD359}" srcOrd="10" destOrd="0" presId="urn:microsoft.com/office/officeart/2005/8/layout/list1"/>
    <dgm:cxn modelId="{D5CE9C3A-600D-42C0-8F4A-C7A3941BDD27}" type="presParOf" srcId="{F471F489-E942-4103-9B43-D605F8735A9F}" destId="{FCC27F69-1A03-4A7F-9ED0-BCDA4B01FFD8}" srcOrd="11" destOrd="0" presId="urn:microsoft.com/office/officeart/2005/8/layout/list1"/>
    <dgm:cxn modelId="{1FD699DD-1F12-4A4A-868D-3F06506D4A26}" type="presParOf" srcId="{F471F489-E942-4103-9B43-D605F8735A9F}" destId="{93B263FD-EE76-45F8-88AB-64D2126124D1}" srcOrd="12" destOrd="0" presId="urn:microsoft.com/office/officeart/2005/8/layout/list1"/>
    <dgm:cxn modelId="{BF7B12FB-809C-4EAF-A7E7-2A0A1B010123}" type="presParOf" srcId="{93B263FD-EE76-45F8-88AB-64D2126124D1}" destId="{F438722B-1104-495A-B669-6F1968775154}" srcOrd="0" destOrd="0" presId="urn:microsoft.com/office/officeart/2005/8/layout/list1"/>
    <dgm:cxn modelId="{A02D55CF-7AB7-4B46-917C-DBD228CE584D}" type="presParOf" srcId="{93B263FD-EE76-45F8-88AB-64D2126124D1}" destId="{9D594215-0080-443A-957A-98808E90E31D}" srcOrd="1" destOrd="0" presId="urn:microsoft.com/office/officeart/2005/8/layout/list1"/>
    <dgm:cxn modelId="{30E41BAC-7BBB-4B6B-A18F-43FAE1CEA2EE}" type="presParOf" srcId="{F471F489-E942-4103-9B43-D605F8735A9F}" destId="{F196D5A3-A613-4769-A91C-FC86E937E672}" srcOrd="13" destOrd="0" presId="urn:microsoft.com/office/officeart/2005/8/layout/list1"/>
    <dgm:cxn modelId="{335C9445-02DF-4328-A61A-5F1476B8B4FD}" type="presParOf" srcId="{F471F489-E942-4103-9B43-D605F8735A9F}" destId="{FA7D2C31-E1F2-45FA-9734-C1B784AFB8AA}" srcOrd="14" destOrd="0" presId="urn:microsoft.com/office/officeart/2005/8/layout/list1"/>
    <dgm:cxn modelId="{9870C7D9-02D6-459F-8C3A-A0A45E7CCB5B}" type="presParOf" srcId="{F471F489-E942-4103-9B43-D605F8735A9F}" destId="{0F5552D6-DC26-4CF3-8158-D8D87C4DF5C2}" srcOrd="15" destOrd="0" presId="urn:microsoft.com/office/officeart/2005/8/layout/list1"/>
    <dgm:cxn modelId="{4155D258-967B-4455-AA58-9234DC1DB75F}" type="presParOf" srcId="{F471F489-E942-4103-9B43-D605F8735A9F}" destId="{9E626913-2DEC-4573-AAB5-5BF848D4E282}" srcOrd="16" destOrd="0" presId="urn:microsoft.com/office/officeart/2005/8/layout/list1"/>
    <dgm:cxn modelId="{8B30F181-E48A-4294-82CA-AC475F3F3BC6}" type="presParOf" srcId="{9E626913-2DEC-4573-AAB5-5BF848D4E282}" destId="{5883BA95-FF1A-48AE-A40F-755875A00146}" srcOrd="0" destOrd="0" presId="urn:microsoft.com/office/officeart/2005/8/layout/list1"/>
    <dgm:cxn modelId="{03D3674D-3EF7-43D2-9FF8-67D1DBFBC11F}" type="presParOf" srcId="{9E626913-2DEC-4573-AAB5-5BF848D4E282}" destId="{708546E8-921A-491F-AA19-0051BC81223D}" srcOrd="1" destOrd="0" presId="urn:microsoft.com/office/officeart/2005/8/layout/list1"/>
    <dgm:cxn modelId="{900A5292-951A-45BF-9ED2-CBE397F1C239}" type="presParOf" srcId="{F471F489-E942-4103-9B43-D605F8735A9F}" destId="{F726F26C-F691-4DB0-A6E6-BA65DE7F2103}" srcOrd="17" destOrd="0" presId="urn:microsoft.com/office/officeart/2005/8/layout/list1"/>
    <dgm:cxn modelId="{E8BB0570-AF14-4328-9FC8-24B426DB7E64}" type="presParOf" srcId="{F471F489-E942-4103-9B43-D605F8735A9F}" destId="{BC10F332-408C-4B9E-A800-1E76951B7B69}" srcOrd="18" destOrd="0" presId="urn:microsoft.com/office/officeart/2005/8/layout/list1"/>
    <dgm:cxn modelId="{D10AE4DF-393B-497C-B66D-D4E1C83ADE47}" type="presParOf" srcId="{F471F489-E942-4103-9B43-D605F8735A9F}" destId="{4672903F-C108-46E1-BE24-8DE06E4EC891}" srcOrd="19" destOrd="0" presId="urn:microsoft.com/office/officeart/2005/8/layout/list1"/>
    <dgm:cxn modelId="{5EEBB49E-FE27-445D-97E6-3F1FE3F104FA}" type="presParOf" srcId="{F471F489-E942-4103-9B43-D605F8735A9F}" destId="{E4FC16AB-6DB4-44D0-94BE-F204B7D9DAD3}" srcOrd="20" destOrd="0" presId="urn:microsoft.com/office/officeart/2005/8/layout/list1"/>
    <dgm:cxn modelId="{6AE2DC30-D7FC-4A5F-ABC3-1A5D8760B654}" type="presParOf" srcId="{E4FC16AB-6DB4-44D0-94BE-F204B7D9DAD3}" destId="{90D4BDEE-2E76-4F51-8E15-B9DDEE7304D6}" srcOrd="0" destOrd="0" presId="urn:microsoft.com/office/officeart/2005/8/layout/list1"/>
    <dgm:cxn modelId="{92E01340-E3F5-4916-85E0-21C06FE4E831}" type="presParOf" srcId="{E4FC16AB-6DB4-44D0-94BE-F204B7D9DAD3}" destId="{71A9D203-326A-4D2B-BBC9-E76C6E2AE128}" srcOrd="1" destOrd="0" presId="urn:microsoft.com/office/officeart/2005/8/layout/list1"/>
    <dgm:cxn modelId="{9CDF8CD0-DA81-4FF0-A3D2-0E8DF7A5D21F}" type="presParOf" srcId="{F471F489-E942-4103-9B43-D605F8735A9F}" destId="{E5BDAA3B-2B8A-43D3-A385-C673B6F77B6F}" srcOrd="21" destOrd="0" presId="urn:microsoft.com/office/officeart/2005/8/layout/list1"/>
    <dgm:cxn modelId="{3ED24CFF-5C37-4A2A-98FA-F090CC96307C}" type="presParOf" srcId="{F471F489-E942-4103-9B43-D605F8735A9F}" destId="{77DF35B2-6CCC-482E-BBAE-2489A13DF05B}" srcOrd="22" destOrd="0" presId="urn:microsoft.com/office/officeart/2005/8/layout/list1"/>
    <dgm:cxn modelId="{AF1108A6-2BBC-4336-A48E-31E5429CBA28}" type="presParOf" srcId="{F471F489-E942-4103-9B43-D605F8735A9F}" destId="{F3D89AD8-604C-4087-91AD-69C8312000FB}" srcOrd="23" destOrd="0" presId="urn:microsoft.com/office/officeart/2005/8/layout/list1"/>
    <dgm:cxn modelId="{E7CC41BB-9A48-48FC-9EDC-6B102F91320E}" type="presParOf" srcId="{F471F489-E942-4103-9B43-D605F8735A9F}" destId="{E9913E0C-D49F-4F7D-B584-538B6E9FCC63}" srcOrd="24" destOrd="0" presId="urn:microsoft.com/office/officeart/2005/8/layout/list1"/>
    <dgm:cxn modelId="{13545124-5A23-454D-8687-6F91FC8035D4}" type="presParOf" srcId="{E9913E0C-D49F-4F7D-B584-538B6E9FCC63}" destId="{9FA94C7A-DA04-4FC8-A878-E5E95061A306}" srcOrd="0" destOrd="0" presId="urn:microsoft.com/office/officeart/2005/8/layout/list1"/>
    <dgm:cxn modelId="{153C5EF0-D3BC-4F00-9F5D-419BC2FA3A7A}" type="presParOf" srcId="{E9913E0C-D49F-4F7D-B584-538B6E9FCC63}" destId="{AC01D4E8-915A-477A-BFEB-6126738A8E39}" srcOrd="1" destOrd="0" presId="urn:microsoft.com/office/officeart/2005/8/layout/list1"/>
    <dgm:cxn modelId="{9AA59FF1-F1C7-4469-86DF-BB34C29E007B}" type="presParOf" srcId="{F471F489-E942-4103-9B43-D605F8735A9F}" destId="{12249C7C-DBA4-45A1-94C9-B0208F48640F}" srcOrd="25" destOrd="0" presId="urn:microsoft.com/office/officeart/2005/8/layout/list1"/>
    <dgm:cxn modelId="{3E86937A-136E-4BF9-A2C7-A9EE6233B6CC}" type="presParOf" srcId="{F471F489-E942-4103-9B43-D605F8735A9F}" destId="{9660D7EF-8F05-4D19-9959-5D6925F03C56}" srcOrd="26" destOrd="0" presId="urn:microsoft.com/office/officeart/2005/8/layout/list1"/>
    <dgm:cxn modelId="{897BF708-3992-4ACB-8AE2-71D8A35C10D7}" type="presParOf" srcId="{F471F489-E942-4103-9B43-D605F8735A9F}" destId="{B17CB022-C51E-423D-84F3-53859C62ABC8}" srcOrd="27" destOrd="0" presId="urn:microsoft.com/office/officeart/2005/8/layout/list1"/>
    <dgm:cxn modelId="{D88092AD-D934-4157-83DD-A046CEEFBA56}" type="presParOf" srcId="{F471F489-E942-4103-9B43-D605F8735A9F}" destId="{4DFA2676-43B8-424A-A39A-D555B0B19B04}" srcOrd="28" destOrd="0" presId="urn:microsoft.com/office/officeart/2005/8/layout/list1"/>
    <dgm:cxn modelId="{CAD4EA93-DF4A-44CE-9B7B-44F9D14D804C}" type="presParOf" srcId="{4DFA2676-43B8-424A-A39A-D555B0B19B04}" destId="{06FC09FF-FE1B-43F2-8140-5ABFCE919662}" srcOrd="0" destOrd="0" presId="urn:microsoft.com/office/officeart/2005/8/layout/list1"/>
    <dgm:cxn modelId="{E11DA83E-ABA0-4A97-ADD7-A5D4D5DB6BFB}" type="presParOf" srcId="{4DFA2676-43B8-424A-A39A-D555B0B19B04}" destId="{9BDFE4E4-4D16-4B67-94B2-A1ABDA71699A}" srcOrd="1" destOrd="0" presId="urn:microsoft.com/office/officeart/2005/8/layout/list1"/>
    <dgm:cxn modelId="{C80ED75B-E6D7-47B6-8CA7-4A8EFB03B707}" type="presParOf" srcId="{F471F489-E942-4103-9B43-D605F8735A9F}" destId="{BFF98B50-B9F9-4B41-89BC-7C75C179A3BD}" srcOrd="29" destOrd="0" presId="urn:microsoft.com/office/officeart/2005/8/layout/list1"/>
    <dgm:cxn modelId="{1A515683-CC8C-4450-9796-1AE5E21D8BE5}" type="presParOf" srcId="{F471F489-E942-4103-9B43-D605F8735A9F}" destId="{C1740915-CDCE-455D-8FA6-CAC50B9BEBC5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746D1-142D-4A3D-943E-F3F7E3F00C94}">
      <dsp:nvSpPr>
        <dsp:cNvPr id="0" name=""/>
        <dsp:cNvSpPr/>
      </dsp:nvSpPr>
      <dsp:spPr>
        <a:xfrm>
          <a:off x="0" y="553448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33214-EB8E-4505-80D9-D24D2370BFAE}">
      <dsp:nvSpPr>
        <dsp:cNvPr id="0" name=""/>
        <dsp:cNvSpPr/>
      </dsp:nvSpPr>
      <dsp:spPr>
        <a:xfrm>
          <a:off x="421246" y="240225"/>
          <a:ext cx="5897455" cy="416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-расширить представление детей о зимующих птицах;</a:t>
          </a:r>
        </a:p>
      </dsp:txBody>
      <dsp:txXfrm>
        <a:off x="441580" y="260559"/>
        <a:ext cx="5856787" cy="375874"/>
      </dsp:txXfrm>
    </dsp:sp>
    <dsp:sp modelId="{CC539B26-5F58-4D13-A0B6-CC5F240D7102}">
      <dsp:nvSpPr>
        <dsp:cNvPr id="0" name=""/>
        <dsp:cNvSpPr/>
      </dsp:nvSpPr>
      <dsp:spPr>
        <a:xfrm>
          <a:off x="0" y="1080870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61972-D070-4479-AFBF-624F131B7FFD}">
      <dsp:nvSpPr>
        <dsp:cNvPr id="0" name=""/>
        <dsp:cNvSpPr/>
      </dsp:nvSpPr>
      <dsp:spPr>
        <a:xfrm>
          <a:off x="421246" y="767648"/>
          <a:ext cx="5897455" cy="416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обобщить знания детей о повадках птиц;</a:t>
          </a:r>
        </a:p>
      </dsp:txBody>
      <dsp:txXfrm>
        <a:off x="441580" y="787982"/>
        <a:ext cx="5856787" cy="375874"/>
      </dsp:txXfrm>
    </dsp:sp>
    <dsp:sp modelId="{EB24F710-9739-4F84-BDB9-D3532ADCD359}">
      <dsp:nvSpPr>
        <dsp:cNvPr id="0" name=""/>
        <dsp:cNvSpPr/>
      </dsp:nvSpPr>
      <dsp:spPr>
        <a:xfrm>
          <a:off x="0" y="2028010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4F475-D3D1-4C75-A127-486F07794185}">
      <dsp:nvSpPr>
        <dsp:cNvPr id="0" name=""/>
        <dsp:cNvSpPr/>
      </dsp:nvSpPr>
      <dsp:spPr>
        <a:xfrm>
          <a:off x="420835" y="1295070"/>
          <a:ext cx="5891695" cy="836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воспитывать заботливое отношение к птицам, способствовать возникновению желания помогать им в трудных зимних условиях;</a:t>
          </a:r>
        </a:p>
      </dsp:txBody>
      <dsp:txXfrm>
        <a:off x="461658" y="1335893"/>
        <a:ext cx="5810049" cy="754613"/>
      </dsp:txXfrm>
    </dsp:sp>
    <dsp:sp modelId="{FA7D2C31-E1F2-45FA-9734-C1B784AFB8AA}">
      <dsp:nvSpPr>
        <dsp:cNvPr id="0" name=""/>
        <dsp:cNvSpPr/>
      </dsp:nvSpPr>
      <dsp:spPr>
        <a:xfrm>
          <a:off x="0" y="2555433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94215-0080-443A-957A-98808E90E31D}">
      <dsp:nvSpPr>
        <dsp:cNvPr id="0" name=""/>
        <dsp:cNvSpPr/>
      </dsp:nvSpPr>
      <dsp:spPr>
        <a:xfrm>
          <a:off x="421246" y="2242210"/>
          <a:ext cx="5897455" cy="416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прививать детям любовь к природе и воспитывать бережное отношение к ней;</a:t>
          </a:r>
        </a:p>
      </dsp:txBody>
      <dsp:txXfrm>
        <a:off x="441580" y="2262544"/>
        <a:ext cx="5856787" cy="375874"/>
      </dsp:txXfrm>
    </dsp:sp>
    <dsp:sp modelId="{BC10F332-408C-4B9E-A800-1E76951B7B69}">
      <dsp:nvSpPr>
        <dsp:cNvPr id="0" name=""/>
        <dsp:cNvSpPr/>
      </dsp:nvSpPr>
      <dsp:spPr>
        <a:xfrm>
          <a:off x="0" y="3082856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546E8-921A-491F-AA19-0051BC81223D}">
      <dsp:nvSpPr>
        <dsp:cNvPr id="0" name=""/>
        <dsp:cNvSpPr/>
      </dsp:nvSpPr>
      <dsp:spPr>
        <a:xfrm>
          <a:off x="421246" y="2769633"/>
          <a:ext cx="5897455" cy="416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способствовать развитию познавательной активности, любознательности;</a:t>
          </a:r>
        </a:p>
      </dsp:txBody>
      <dsp:txXfrm>
        <a:off x="441580" y="2789967"/>
        <a:ext cx="5856787" cy="375874"/>
      </dsp:txXfrm>
    </dsp:sp>
    <dsp:sp modelId="{77DF35B2-6CCC-482E-BBAE-2489A13DF05B}">
      <dsp:nvSpPr>
        <dsp:cNvPr id="0" name=""/>
        <dsp:cNvSpPr/>
      </dsp:nvSpPr>
      <dsp:spPr>
        <a:xfrm>
          <a:off x="0" y="3785113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9D203-326A-4D2B-BBC9-E76C6E2AE128}">
      <dsp:nvSpPr>
        <dsp:cNvPr id="0" name=""/>
        <dsp:cNvSpPr/>
      </dsp:nvSpPr>
      <dsp:spPr>
        <a:xfrm>
          <a:off x="420835" y="3297056"/>
          <a:ext cx="5891695" cy="591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расширять кругозор и обогащать словарный запас детей, развивать связную речь;</a:t>
          </a:r>
        </a:p>
      </dsp:txBody>
      <dsp:txXfrm>
        <a:off x="449704" y="3325925"/>
        <a:ext cx="5833957" cy="533638"/>
      </dsp:txXfrm>
    </dsp:sp>
    <dsp:sp modelId="{9660D7EF-8F05-4D19-9959-5D6925F03C56}">
      <dsp:nvSpPr>
        <dsp:cNvPr id="0" name=""/>
        <dsp:cNvSpPr/>
      </dsp:nvSpPr>
      <dsp:spPr>
        <a:xfrm>
          <a:off x="0" y="4312535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1D4E8-915A-477A-BFEB-6126738A8E39}">
      <dsp:nvSpPr>
        <dsp:cNvPr id="0" name=""/>
        <dsp:cNvSpPr/>
      </dsp:nvSpPr>
      <dsp:spPr>
        <a:xfrm>
          <a:off x="421246" y="3999313"/>
          <a:ext cx="5897455" cy="416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привлечь внимание детей и родителей к проблемам сохранения природы;</a:t>
          </a:r>
        </a:p>
      </dsp:txBody>
      <dsp:txXfrm>
        <a:off x="441580" y="4019647"/>
        <a:ext cx="5856787" cy="375874"/>
      </dsp:txXfrm>
    </dsp:sp>
    <dsp:sp modelId="{C1740915-CDCE-455D-8FA6-CAC50B9BEBC5}">
      <dsp:nvSpPr>
        <dsp:cNvPr id="0" name=""/>
        <dsp:cNvSpPr/>
      </dsp:nvSpPr>
      <dsp:spPr>
        <a:xfrm>
          <a:off x="0" y="4839958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FE4E4-4D16-4B67-94B2-A1ABDA71699A}">
      <dsp:nvSpPr>
        <dsp:cNvPr id="0" name=""/>
        <dsp:cNvSpPr/>
      </dsp:nvSpPr>
      <dsp:spPr>
        <a:xfrm>
          <a:off x="421246" y="4526735"/>
          <a:ext cx="5897455" cy="416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стимулировать совместную деятельность родителей и детей.</a:t>
          </a:r>
        </a:p>
      </dsp:txBody>
      <dsp:txXfrm>
        <a:off x="441580" y="4547069"/>
        <a:ext cx="5856787" cy="375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CF545-5600-4E54-99A9-606215369766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9F49-702D-44C8-8330-E5CC3CA76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4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9F49-702D-44C8-8330-E5CC3CA765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2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97314"/>
            <a:ext cx="7962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«Зырянский детский сад» Зырянского района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881" y="2492896"/>
            <a:ext cx="8132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«Покормите птиц</a:t>
            </a:r>
          </a:p>
          <a:p>
            <a:pPr algn="ct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зимой!»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2320" y="4509120"/>
            <a:ext cx="2899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воспитатель:</a:t>
            </a:r>
          </a:p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Илюшина Галина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267576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4518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62" y="620688"/>
            <a:ext cx="814222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информационно-</a:t>
            </a: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кратко-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срочный (2 недели).</a:t>
            </a:r>
          </a:p>
          <a:p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воспитатели, дети,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родители.</a:t>
            </a:r>
          </a:p>
          <a:p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закрепить представления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о зимующих птицах, и их образа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о связи живой и неживой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и роли человека в жизни птиц.</a:t>
            </a:r>
          </a:p>
        </p:txBody>
      </p:sp>
    </p:spTree>
    <p:extLst>
      <p:ext uri="{BB962C8B-B14F-4D97-AF65-F5344CB8AC3E}">
        <p14:creationId xmlns:p14="http://schemas.microsoft.com/office/powerpoint/2010/main" val="264973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260647"/>
            <a:ext cx="2427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Monotype Corsiva" panose="03010101010201010101" pitchFamily="66" charset="0"/>
              </a:rPr>
              <a:t>Задачи: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172215"/>
              </p:ext>
            </p:extLst>
          </p:nvPr>
        </p:nvGraphicFramePr>
        <p:xfrm>
          <a:off x="395536" y="1196752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02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581215" cy="568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2075" y="6011996"/>
            <a:ext cx="5812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Наблюдение: «Следы на снегу».</a:t>
            </a:r>
          </a:p>
        </p:txBody>
      </p:sp>
    </p:spTree>
    <p:extLst>
      <p:ext uri="{BB962C8B-B14F-4D97-AF65-F5344CB8AC3E}">
        <p14:creationId xmlns:p14="http://schemas.microsoft.com/office/powerpoint/2010/main" val="272890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MG-20200122-WA0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23" y="242105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IMG-20200122-WA0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1" y="260648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6678" y="6135687"/>
            <a:ext cx="3400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пластилином.</a:t>
            </a:r>
          </a:p>
        </p:txBody>
      </p:sp>
    </p:spTree>
    <p:extLst>
      <p:ext uri="{BB962C8B-B14F-4D97-AF65-F5344CB8AC3E}">
        <p14:creationId xmlns:p14="http://schemas.microsoft.com/office/powerpoint/2010/main" val="347989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IMG-20200127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24593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46871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1463" y="6113616"/>
            <a:ext cx="345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кормушек.</a:t>
            </a:r>
          </a:p>
        </p:txBody>
      </p:sp>
    </p:spTree>
    <p:extLst>
      <p:ext uri="{BB962C8B-B14F-4D97-AF65-F5344CB8AC3E}">
        <p14:creationId xmlns:p14="http://schemas.microsoft.com/office/powerpoint/2010/main" val="412450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IMG-20200127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92488" cy="595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392487" cy="593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474" y="6150495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Д.И.: «Собери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птиц».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3914" y="6150494"/>
            <a:ext cx="257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Лепка: «Птичка».</a:t>
            </a:r>
          </a:p>
        </p:txBody>
      </p:sp>
    </p:spTree>
    <p:extLst>
      <p:ext uri="{BB962C8B-B14F-4D97-AF65-F5344CB8AC3E}">
        <p14:creationId xmlns:p14="http://schemas.microsoft.com/office/powerpoint/2010/main" val="46350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3650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623731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птицы накормлены».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16632"/>
            <a:ext cx="417646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5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IMG-20200128-WA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8" y="116632"/>
            <a:ext cx="436784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59641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«Творчество детей и родителей»</a:t>
            </a:r>
          </a:p>
        </p:txBody>
      </p:sp>
    </p:spTree>
    <p:extLst>
      <p:ext uri="{BB962C8B-B14F-4D97-AF65-F5344CB8AC3E}">
        <p14:creationId xmlns:p14="http://schemas.microsoft.com/office/powerpoint/2010/main" val="189027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268</TotalTime>
  <Words>212</Words>
  <Application>Microsoft Office PowerPoint</Application>
  <PresentationFormat>Экран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Candara</vt:lpstr>
      <vt:lpstr>Monotype Corsiva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«Творчество детей и родителей»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16</cp:revision>
  <dcterms:created xsi:type="dcterms:W3CDTF">2020-01-28T04:41:31Z</dcterms:created>
  <dcterms:modified xsi:type="dcterms:W3CDTF">2022-03-15T07:24:18Z</dcterms:modified>
</cp:coreProperties>
</file>