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pptm" ContentType="application/vnd.ms-powerpoint.presentation.macroEnabled.12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9" r:id="rId2"/>
    <p:sldId id="293" r:id="rId3"/>
    <p:sldId id="301" r:id="rId4"/>
    <p:sldId id="306" r:id="rId5"/>
    <p:sldId id="307" r:id="rId6"/>
    <p:sldId id="292" r:id="rId7"/>
    <p:sldId id="308" r:id="rId8"/>
    <p:sldId id="309" r:id="rId9"/>
    <p:sldId id="302" r:id="rId10"/>
    <p:sldId id="303" r:id="rId11"/>
    <p:sldId id="286" r:id="rId12"/>
    <p:sldId id="304" r:id="rId13"/>
    <p:sldId id="288" r:id="rId14"/>
    <p:sldId id="291" r:id="rId15"/>
    <p:sldId id="295" r:id="rId16"/>
    <p:sldId id="29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789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95327" autoAdjust="0"/>
  </p:normalViewPr>
  <p:slideViewPr>
    <p:cSldViewPr>
      <p:cViewPr>
        <p:scale>
          <a:sx n="96" d="100"/>
          <a:sy n="96" d="100"/>
        </p:scale>
        <p:origin x="-630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image" Target="../media/image5.emf"/><Relationship Id="rId4" Type="http://schemas.openxmlformats.org/officeDocument/2006/relationships/image" Target="../media/image8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4D3820-FDEC-40CE-B373-96FA7760447C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E6F51C-90B6-4FB7-A945-258D1A0CAF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4D3820-FDEC-40CE-B373-96FA7760447C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E6F51C-90B6-4FB7-A945-258D1A0CAF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559276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559276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4D3820-FDEC-40CE-B373-96FA7760447C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E6F51C-90B6-4FB7-A945-258D1A0CAF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4D3820-FDEC-40CE-B373-96FA7760447C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E6F51C-90B6-4FB7-A945-258D1A0CAF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4D3820-FDEC-40CE-B373-96FA7760447C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E6F51C-90B6-4FB7-A945-258D1A0CAF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48100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981200"/>
            <a:ext cx="3848100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4D3820-FDEC-40CE-B373-96FA7760447C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E6F51C-90B6-4FB7-A945-258D1A0CAF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4D3820-FDEC-40CE-B373-96FA7760447C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E6F51C-90B6-4FB7-A945-258D1A0CAF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4D3820-FDEC-40CE-B373-96FA7760447C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E6F51C-90B6-4FB7-A945-258D1A0CAF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4D3820-FDEC-40CE-B373-96FA7760447C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E6F51C-90B6-4FB7-A945-258D1A0CAF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4D3820-FDEC-40CE-B373-96FA7760447C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E6F51C-90B6-4FB7-A945-258D1A0CAF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4D3820-FDEC-40CE-B373-96FA7760447C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E6F51C-90B6-4FB7-A945-258D1A0CAF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8486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fld id="{0D4D3820-FDEC-40CE-B373-96FA7760447C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DCE6F51C-90B6-4FB7-A945-258D1A0CAF9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6.emf"/><Relationship Id="rId12" Type="http://schemas.openxmlformats.org/officeDocument/2006/relationships/image" Target="../media/image8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4.bin"/><Relationship Id="rId5" Type="http://schemas.openxmlformats.org/officeDocument/2006/relationships/image" Target="../media/image5.emf"/><Relationship Id="rId10" Type="http://schemas.openxmlformats.org/officeDocument/2006/relationships/image" Target="../media/image7.emf"/><Relationship Id="rId4" Type="http://schemas.openxmlformats.org/officeDocument/2006/relationships/package" Target="../embeddings/____________Microsoft_PowerPoint______________________1.pptm"/><Relationship Id="rId9" Type="http://schemas.openxmlformats.org/officeDocument/2006/relationships/package" Target="../embeddings/____________Microsoft_PowerPoint2.pptx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7.png"/><Relationship Id="rId4" Type="http://schemas.openxmlformats.org/officeDocument/2006/relationships/image" Target="../media/image12.jpeg"/><Relationship Id="rId9" Type="http://schemas.openxmlformats.org/officeDocument/2006/relationships/slide" Target="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564904"/>
            <a:ext cx="7772400" cy="649782"/>
          </a:xfrm>
        </p:spPr>
        <p:txBody>
          <a:bodyPr/>
          <a:lstStyle/>
          <a:p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Отчёт о проделанной работе воспитателя старшей группы №2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 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-20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21 учебный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год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725144"/>
            <a:ext cx="6400800" cy="913656"/>
          </a:xfrm>
        </p:spPr>
        <p:txBody>
          <a:bodyPr/>
          <a:lstStyle/>
          <a:p>
            <a:pPr algn="r">
              <a:defRPr/>
            </a:pP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Воспитатель: Илюшина Г.В.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214290"/>
            <a:ext cx="8496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Муниципальное бюджетное дошкольное </a:t>
            </a:r>
          </a:p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общеобразовательное учреждение </a:t>
            </a:r>
            <a:br>
              <a:rPr lang="ru-RU" sz="20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«Зырянский детский сад»</a:t>
            </a:r>
            <a:br>
              <a:rPr lang="ru-RU" sz="20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Зырянского района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endParaRPr lang="ru-RU" sz="1600" dirty="0"/>
          </a:p>
        </p:txBody>
      </p:sp>
    </p:spTree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5724128" y="4581129"/>
            <a:ext cx="1944216" cy="8640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685800" y="4653137"/>
            <a:ext cx="2590056" cy="6480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admin\Desktop\IMG_20210328_1634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388843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\Desktop\IMG_20210328_1635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736" y="548680"/>
            <a:ext cx="386070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dmin\Desktop\IMG_20210328_1637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99751"/>
            <a:ext cx="3888432" cy="264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admin\Desktop\IMG_20210328_1636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736" y="3199752"/>
            <a:ext cx="3860704" cy="264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16016" y="1268760"/>
            <a:ext cx="3528392" cy="648072"/>
          </a:xfrm>
        </p:spPr>
        <p:txBody>
          <a:bodyPr/>
          <a:lstStyle/>
          <a:p>
            <a:pPr algn="ctr"/>
            <a:r>
              <a:rPr lang="ru-RU" sz="3200" dirty="0"/>
              <a:t>Новый год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71604" y="428604"/>
            <a:ext cx="59014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Наши праздники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5508104" y="3068960"/>
            <a:ext cx="2376264" cy="216024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admin\Desktop\Screenshot_20210221-102302_2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60848"/>
            <a:ext cx="3744416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179512" y="1268760"/>
            <a:ext cx="4342804" cy="648072"/>
          </a:xfrm>
        </p:spPr>
        <p:txBody>
          <a:bodyPr/>
          <a:lstStyle/>
          <a:p>
            <a:pPr algn="ctr"/>
            <a:r>
              <a:rPr lang="ru-RU" sz="1800" b="1" dirty="0"/>
              <a:t>«Дети и чудесный мир природы»</a:t>
            </a:r>
          </a:p>
          <a:p>
            <a:pPr algn="ctr"/>
            <a:r>
              <a:rPr lang="ru-RU" sz="1800" b="1" dirty="0"/>
              <a:t>«Маленькие огородники»</a:t>
            </a:r>
          </a:p>
        </p:txBody>
      </p:sp>
      <p:pic>
        <p:nvPicPr>
          <p:cNvPr id="9219" name="Picture 3" descr="C:\Users\admin\Desktop\IMG_20201224_103857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316" y="2060848"/>
            <a:ext cx="4010125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07498" y="764704"/>
            <a:ext cx="4148478" cy="720080"/>
          </a:xfrm>
        </p:spPr>
        <p:txBody>
          <a:bodyPr/>
          <a:lstStyle/>
          <a:p>
            <a:pPr algn="ctr">
              <a:buNone/>
            </a:pPr>
            <a:r>
              <a:rPr lang="ru-RU" sz="3200" b="1" dirty="0"/>
              <a:t>23 февраля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86300" y="764703"/>
            <a:ext cx="3848100" cy="720081"/>
          </a:xfrm>
        </p:spPr>
        <p:txBody>
          <a:bodyPr/>
          <a:lstStyle/>
          <a:p>
            <a:pPr algn="ctr"/>
            <a:r>
              <a:rPr lang="ru-RU" sz="3200" b="1" dirty="0"/>
              <a:t>8 Марта</a:t>
            </a:r>
          </a:p>
        </p:txBody>
      </p:sp>
      <p:pic>
        <p:nvPicPr>
          <p:cNvPr id="7" name="Picture 2" descr="C:\Users\admin\Desktop\Фото\IMG_20210304_0926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6"/>
            <a:ext cx="3693000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admin\Desktop\IMG_20210219_1024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5"/>
            <a:ext cx="3462210" cy="450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836712"/>
            <a:ext cx="7532002" cy="504056"/>
          </a:xfrm>
        </p:spPr>
        <p:txBody>
          <a:bodyPr/>
          <a:lstStyle/>
          <a:p>
            <a:r>
              <a:rPr lang="ru-RU" sz="3600" b="1" dirty="0"/>
              <a:t>День матери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75656" y="3284985"/>
            <a:ext cx="1224136" cy="187220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28184" y="2996953"/>
            <a:ext cx="1944216" cy="6480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314" name="Picture 2" descr="C:\Users\admin\Desktop\IMG_20201126_110136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3528392" cy="428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admin\Desktop\IMG_20201130_1537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84784"/>
            <a:ext cx="3571563" cy="428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39552" y="357165"/>
            <a:ext cx="806489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Открытые занятия</a:t>
            </a:r>
            <a:endParaRPr lang="ru-RU" sz="48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831898" y="2132857"/>
            <a:ext cx="3453780" cy="194421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4"/>
          </p:nvPr>
        </p:nvSpPr>
        <p:spPr>
          <a:xfrm>
            <a:off x="6012160" y="3501007"/>
            <a:ext cx="1944216" cy="194421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admin\Desktop\IMG-20201022-WA0021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66" y="1412777"/>
            <a:ext cx="3744416" cy="33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dmin\Desktop\IMG_20201221_1031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32856"/>
            <a:ext cx="381642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14480" y="642918"/>
            <a:ext cx="507209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Прогулка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2555776" y="3212975"/>
            <a:ext cx="1296144" cy="216024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4"/>
          </p:nvPr>
        </p:nvSpPr>
        <p:spPr>
          <a:xfrm>
            <a:off x="5580112" y="3787065"/>
            <a:ext cx="2088232" cy="158615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admin\Desktop\IMG_20210318_1025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406" y="2037609"/>
            <a:ext cx="30963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admin\Desktop\Screenshot_20201218-2237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60848"/>
            <a:ext cx="4248472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2910" y="2571744"/>
            <a:ext cx="78752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Спасибо за внимание!</a:t>
            </a:r>
          </a:p>
        </p:txBody>
      </p:sp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428604"/>
            <a:ext cx="7500990" cy="1209680"/>
          </a:xfrm>
        </p:spPr>
        <p:txBody>
          <a:bodyPr/>
          <a:lstStyle/>
          <a:p>
            <a:pPr algn="ctr"/>
            <a:r>
              <a:rPr lang="ru-RU" sz="440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440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440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440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440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440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360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Краткая характеристика группы</a:t>
            </a:r>
            <a:r>
              <a:rPr lang="ru-RU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3568" y="2060848"/>
            <a:ext cx="4104456" cy="3797044"/>
          </a:xfrm>
        </p:spPr>
        <p:txBody>
          <a:bodyPr/>
          <a:lstStyle/>
          <a:p>
            <a:r>
              <a:rPr lang="ru-RU" sz="2000" b="1" dirty="0"/>
              <a:t>В группе: 23 ребёнка</a:t>
            </a:r>
          </a:p>
          <a:p>
            <a:r>
              <a:rPr lang="ru-RU" sz="2000" b="1" dirty="0"/>
              <a:t>14 – девочек</a:t>
            </a:r>
          </a:p>
          <a:p>
            <a:r>
              <a:rPr lang="ru-RU" sz="2000" b="1" dirty="0"/>
              <a:t>9 – мальчиков </a:t>
            </a:r>
          </a:p>
          <a:p>
            <a:endParaRPr lang="ru-RU" sz="2000" b="1" dirty="0"/>
          </a:p>
          <a:p>
            <a:r>
              <a:rPr lang="ru-RU" sz="2000" b="1" dirty="0"/>
              <a:t>Полные семьи – 18 человек</a:t>
            </a:r>
          </a:p>
          <a:p>
            <a:r>
              <a:rPr lang="ru-RU" sz="2000" b="1" dirty="0"/>
              <a:t>Неполные семьи – 5 человек</a:t>
            </a:r>
          </a:p>
        </p:txBody>
      </p:sp>
      <p:sp>
        <p:nvSpPr>
          <p:cNvPr id="7" name="Рисунок 2"/>
          <p:cNvSpPr>
            <a:spLocks noGrp="1"/>
          </p:cNvSpPr>
          <p:nvPr>
            <p:ph type="pic" idx="1"/>
          </p:nvPr>
        </p:nvSpPr>
        <p:spPr>
          <a:xfrm>
            <a:off x="6145880" y="2348879"/>
            <a:ext cx="1132808" cy="2378695"/>
          </a:xfrm>
        </p:spPr>
      </p:sp>
      <p:pic>
        <p:nvPicPr>
          <p:cNvPr id="1027" name="Picture 3" descr="C:\Users\admin\Desktop\IMG_20210326_0951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68760"/>
            <a:ext cx="360040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584" y="764704"/>
            <a:ext cx="7704856" cy="1944216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pPr algn="ctr"/>
            <a:r>
              <a:rPr lang="ru-RU" sz="2000" dirty="0"/>
              <a:t>Тема «Экологическое воспитание старших дошкольников</a:t>
            </a:r>
          </a:p>
          <a:p>
            <a:pPr algn="ctr"/>
            <a:r>
              <a:rPr lang="ru-RU" sz="2000" dirty="0"/>
              <a:t>в детском саду»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97642" y="510279"/>
            <a:ext cx="64547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Самообразование</a:t>
            </a:r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>
            <a:off x="4644009" y="3284984"/>
            <a:ext cx="2808312" cy="936104"/>
          </a:xfrm>
        </p:spPr>
        <p:txBody>
          <a:bodyPr/>
          <a:lstStyle/>
          <a:p>
            <a:pPr>
              <a:buNone/>
            </a:pPr>
            <a:r>
              <a:rPr lang="ru-RU" dirty="0"/>
              <a:t>  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quarter" idx="4"/>
          </p:nvPr>
        </p:nvSpPr>
        <p:spPr>
          <a:xfrm>
            <a:off x="7956376" y="7461448"/>
            <a:ext cx="72008" cy="28803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2492896"/>
            <a:ext cx="770485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Цель:</a:t>
            </a:r>
            <a:endParaRPr lang="ru-RU" sz="1400" dirty="0"/>
          </a:p>
          <a:p>
            <a:pPr lvl="0"/>
            <a:r>
              <a:rPr lang="ru-RU" sz="1400" dirty="0"/>
              <a:t>повысить свой профессиональный уровень, систематизировать работу;</a:t>
            </a:r>
          </a:p>
          <a:p>
            <a:pPr lvl="0"/>
            <a:r>
              <a:rPr lang="ru-RU" sz="1400" dirty="0"/>
              <a:t>повышать профессиональное мастерство и компетентность в работе над формированием экологической культуры у детей дошкольного возраста;</a:t>
            </a:r>
          </a:p>
          <a:p>
            <a:pPr lvl="0"/>
            <a:r>
              <a:rPr lang="ru-RU" sz="1400" dirty="0"/>
              <a:t>развивать творческую активность, инициативу в инновационной, научно-методической, опытно-экспериментальной деятельности при воспитании детей в современных условиях;</a:t>
            </a:r>
          </a:p>
          <a:p>
            <a:pPr lvl="0"/>
            <a:r>
              <a:rPr lang="ru-RU" sz="1400" dirty="0"/>
              <a:t>создать условия для развития экологически воспитанной личности, формирования гуманного отношения к природе</a:t>
            </a:r>
          </a:p>
          <a:p>
            <a:r>
              <a:rPr lang="ru-RU" sz="1400" b="1" dirty="0"/>
              <a:t>Задачи:</a:t>
            </a:r>
            <a:endParaRPr lang="ru-RU" sz="1400" dirty="0"/>
          </a:p>
          <a:p>
            <a:pPr lvl="0"/>
            <a:r>
              <a:rPr lang="ru-RU" sz="1400" dirty="0"/>
              <a:t>повышение профессионального уровня и педагогического мастерства;</a:t>
            </a:r>
          </a:p>
          <a:p>
            <a:pPr lvl="0"/>
            <a:r>
              <a:rPr lang="ru-RU" sz="1400" dirty="0"/>
              <a:t>изучения учебной, справочной и научно-методической литературы;</a:t>
            </a:r>
          </a:p>
          <a:p>
            <a:pPr lvl="0"/>
            <a:r>
              <a:rPr lang="ru-RU" sz="1400" dirty="0"/>
              <a:t>обеспечить собственное непрерывное профессиональное образование;</a:t>
            </a:r>
          </a:p>
          <a:p>
            <a:pPr lvl="0"/>
            <a:r>
              <a:rPr lang="ru-RU" sz="1400" dirty="0"/>
              <a:t>создание методических наработок и внедрение эффективного педагогического опыта в работу с дошкольниками;</a:t>
            </a:r>
          </a:p>
          <a:p>
            <a:pPr lvl="0"/>
            <a:r>
              <a:rPr lang="ru-RU" sz="1400" dirty="0"/>
              <a:t>формировать знания, умения и навыки воспитанников;</a:t>
            </a:r>
          </a:p>
        </p:txBody>
      </p: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6" y="1423373"/>
            <a:ext cx="3528392" cy="2077635"/>
          </a:xfrm>
        </p:spPr>
        <p:txBody>
          <a:bodyPr/>
          <a:lstStyle/>
          <a:p>
            <a:endParaRPr lang="ru-RU" sz="1600" dirty="0"/>
          </a:p>
          <a:p>
            <a:r>
              <a:rPr lang="ru-RU" sz="1600" dirty="0"/>
              <a:t>"Юный исследователь"</a:t>
            </a:r>
          </a:p>
          <a:p>
            <a:r>
              <a:rPr lang="ru-RU" sz="1600" dirty="0"/>
              <a:t>(</a:t>
            </a:r>
            <a:r>
              <a:rPr lang="ru-RU" sz="1600" i="1" dirty="0"/>
              <a:t>Вид программы: модифицированная для детей с 4 до 7-и лет.</a:t>
            </a:r>
            <a:endParaRPr lang="ru-RU" sz="1600" dirty="0"/>
          </a:p>
          <a:p>
            <a:r>
              <a:rPr lang="ru-RU" sz="1600" i="1" dirty="0"/>
              <a:t> С опорой на программу С. Н. Николаевой «Юный Эколог»).</a:t>
            </a:r>
            <a:endParaRPr lang="ru-RU" sz="1600" dirty="0"/>
          </a:p>
          <a:p>
            <a:pPr algn="just"/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06949" y="428604"/>
            <a:ext cx="64307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4500" cmpd="dbl">
                  <a:solidFill>
                    <a:srgbClr val="009DD9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009DD9">
                        <a:tint val="10000"/>
                        <a:satMod val="155000"/>
                      </a:srgbClr>
                    </a:gs>
                    <a:gs pos="60000">
                      <a:srgbClr val="009DD9">
                        <a:tint val="30000"/>
                        <a:satMod val="155000"/>
                      </a:srgbClr>
                    </a:gs>
                    <a:gs pos="100000">
                      <a:srgbClr val="009DD9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Кружковая работа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5148064" y="3789039"/>
            <a:ext cx="1872208" cy="151216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4645025" y="3645023"/>
            <a:ext cx="1511151" cy="15841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Picture 2" descr="C:\Users\admin\Desktop\Фото\IMG_20210224_1025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316" y="1423373"/>
            <a:ext cx="3794099" cy="438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35550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35696" y="1772816"/>
            <a:ext cx="1656184" cy="370300"/>
          </a:xfrm>
        </p:spPr>
        <p:txBody>
          <a:bodyPr/>
          <a:lstStyle/>
          <a:p>
            <a:pPr algn="just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428604"/>
            <a:ext cx="843451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Экологические проекты</a:t>
            </a:r>
            <a:endParaRPr lang="ru-RU" sz="48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1331640" y="2174875"/>
            <a:ext cx="1584176" cy="111010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5436096" y="3789040"/>
            <a:ext cx="2880320" cy="1296144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7701239"/>
              </p:ext>
            </p:extLst>
          </p:nvPr>
        </p:nvGraphicFramePr>
        <p:xfrm>
          <a:off x="4716016" y="1196752"/>
          <a:ext cx="3888432" cy="2173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name="Презентация" r:id="rId4" imgW="4569445" imgH="3426611" progId="PowerPoint.ShowMacroEnabled.12">
                  <p:embed/>
                </p:oleObj>
              </mc:Choice>
              <mc:Fallback>
                <p:oleObj name="Презентация" r:id="rId4" imgW="4569445" imgH="3426611" progId="PowerPoint.ShowMacroEnabled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16016" y="1196752"/>
                        <a:ext cx="3888432" cy="21731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1842240"/>
              </p:ext>
            </p:extLst>
          </p:nvPr>
        </p:nvGraphicFramePr>
        <p:xfrm>
          <a:off x="4716016" y="3429000"/>
          <a:ext cx="3816425" cy="2448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" name="Презентация" r:id="rId6" imgW="4569445" imgH="3426611" progId="PowerPoint.Show.8">
                  <p:embed/>
                </p:oleObj>
              </mc:Choice>
              <mc:Fallback>
                <p:oleObj name="Презентация" r:id="rId6" imgW="4569445" imgH="3426611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16016" y="3429000"/>
                        <a:ext cx="3816425" cy="24482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2537737"/>
              </p:ext>
            </p:extLst>
          </p:nvPr>
        </p:nvGraphicFramePr>
        <p:xfrm>
          <a:off x="683569" y="3429000"/>
          <a:ext cx="4104455" cy="241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" name="Презентация" r:id="rId9" imgW="4569445" imgH="3426611" progId="PowerPoint.Show.12">
                  <p:embed/>
                </p:oleObj>
              </mc:Choice>
              <mc:Fallback>
                <p:oleObj name="Презентация" r:id="rId9" imgW="4569445" imgH="3426611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83569" y="3429000"/>
                        <a:ext cx="4104455" cy="2417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9225692"/>
              </p:ext>
            </p:extLst>
          </p:nvPr>
        </p:nvGraphicFramePr>
        <p:xfrm>
          <a:off x="683568" y="1196751"/>
          <a:ext cx="4104456" cy="22322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" name="Презентация" r:id="rId11" imgW="4569445" imgH="3426611" progId="PowerPoint.Show.8">
                  <p:embed/>
                </p:oleObj>
              </mc:Choice>
              <mc:Fallback>
                <p:oleObj name="Презентация" r:id="rId11" imgW="4569445" imgH="3426611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83568" y="1196751"/>
                        <a:ext cx="4104456" cy="22322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876244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8784976" cy="886420"/>
          </a:xfrm>
        </p:spPr>
        <p:txBody>
          <a:bodyPr/>
          <a:lstStyle/>
          <a:p>
            <a:pPr algn="ctr"/>
            <a:r>
              <a:rPr lang="ru-RU" sz="480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Повышение квалификации</a:t>
            </a:r>
            <a:endParaRPr lang="ru-RU" sz="4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3568" y="1988840"/>
            <a:ext cx="3456384" cy="4137323"/>
          </a:xfrm>
        </p:spPr>
        <p:txBody>
          <a:bodyPr/>
          <a:lstStyle/>
          <a:p>
            <a:r>
              <a:rPr lang="ru-RU" sz="2000" b="1" dirty="0"/>
              <a:t>Илюшина Галина Владимировна– </a:t>
            </a:r>
          </a:p>
          <a:p>
            <a:r>
              <a:rPr lang="ru-RU" sz="2000" b="1" dirty="0"/>
              <a:t>ФГБОУ ДПО «Томский институт переподготовки кадров и агробизнеса» по дополнительной профессиональной программе «</a:t>
            </a:r>
            <a:r>
              <a:rPr lang="ru-RU" sz="2000" b="1" dirty="0" err="1"/>
              <a:t>Агрообразование</a:t>
            </a:r>
            <a:r>
              <a:rPr lang="ru-RU" sz="2000" b="1" dirty="0"/>
              <a:t>: новые подходы к профориентации»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9992" y="2924943"/>
            <a:ext cx="3168352" cy="230425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admin\Desktop\IMG_20210328_1446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060848"/>
            <a:ext cx="4412766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038212"/>
          </a:xfrm>
        </p:spPr>
        <p:txBody>
          <a:bodyPr/>
          <a:lstStyle/>
          <a:p>
            <a:r>
              <a:rPr lang="ru-RU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Участие в творческих конкурсах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835696" y="2780928"/>
            <a:ext cx="1944216" cy="1800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86300" y="3212977"/>
            <a:ext cx="1757908" cy="172819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admin\Desktop\IMG_20210328_1448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1340768"/>
            <a:ext cx="1872207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IMG_20210328_1708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340768"/>
            <a:ext cx="194421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dmin\Desktop\IMG_20210328_1708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340768"/>
            <a:ext cx="1944216" cy="241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dmin\Desktop\IMG_20210328_1709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340768"/>
            <a:ext cx="1872208" cy="241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admin\Desktop\IMG_20210328_17074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53036"/>
            <a:ext cx="3888431" cy="284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admin\Desktop\IMG_20210328_1708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789040"/>
            <a:ext cx="3888431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6" name="Ссылка на слайд 5">
                <a:extLst>
                  <a:ext uri="{FF2B5EF4-FFF2-40B4-BE49-F238E27FC236}">
                    <a16:creationId xmlns:a16="http://schemas.microsoft.com/office/drawing/2014/main" id="{747D0594-B1A0-47F6-803C-0444FC1BF0C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83143164"/>
                  </p:ext>
                </p:extLst>
              </p:nvPr>
            </p:nvGraphicFramePr>
            <p:xfrm>
              <a:off x="965332" y="6597352"/>
              <a:ext cx="2286000" cy="459568"/>
            </p:xfrm>
            <a:graphic>
              <a:graphicData uri="http://schemas.microsoft.com/office/powerpoint/2016/slidezoom">
                <pslz:sldZm>
                  <pslz:sldZmObj sldId="308" cId="4130295282">
                    <pslz:zmPr id="{C13D3C1F-C4ED-44BD-9D43-039039F4567A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45956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6" name="Ссылка на слайд 5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xmlns="" id="{747D0594-B1A0-47F6-803C-0444FC1BF0C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65332" y="6597352"/>
                <a:ext cx="2286000" cy="45956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30295282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204864"/>
            <a:ext cx="3024336" cy="576064"/>
          </a:xfrm>
        </p:spPr>
        <p:txBody>
          <a:bodyPr/>
          <a:lstStyle/>
          <a:p>
            <a:pPr algn="ctr"/>
            <a:endParaRPr lang="ru-RU" sz="4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3568" y="1988840"/>
            <a:ext cx="3456384" cy="4137323"/>
          </a:xfrm>
        </p:spPr>
        <p:txBody>
          <a:bodyPr/>
          <a:lstStyle/>
          <a:p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9992" y="4221088"/>
            <a:ext cx="1944216" cy="10081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admin\Desktop\IMG_20210328_1448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39" y="476672"/>
            <a:ext cx="4104456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esktop\IMG_20210328_1710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467" y="3157636"/>
            <a:ext cx="4100142" cy="280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dmin\Desktop\IMG_20210328_1705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782" y="476672"/>
            <a:ext cx="3640288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342746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038212"/>
          </a:xfrm>
        </p:spPr>
        <p:txBody>
          <a:bodyPr/>
          <a:lstStyle/>
          <a:p>
            <a:r>
              <a:rPr lang="ru-RU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Участие в конкурсах с детьми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23728" y="4149080"/>
            <a:ext cx="1440160" cy="122413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580112" y="4365103"/>
            <a:ext cx="2016224" cy="100811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admin\Desktop\IMG_20210328_1635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03649"/>
            <a:ext cx="1872209" cy="218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\Desktop\IMG_20210328_1634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423599"/>
            <a:ext cx="1728192" cy="217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\Desktop\IMG_20210328_1637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243" y="1428522"/>
            <a:ext cx="1882471" cy="217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dmin\Desktop\IMG_20210328_1638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09" y="3717032"/>
            <a:ext cx="3842891" cy="231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admin\Desktop\IMG_20210328_1638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17032"/>
            <a:ext cx="3816424" cy="231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Тема1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5A867B"/>
        </a:dk2>
        <a:lt2>
          <a:srgbClr val="B7D760"/>
        </a:lt2>
        <a:accent1>
          <a:srgbClr val="F1F3CF"/>
        </a:accent1>
        <a:accent2>
          <a:srgbClr val="E9CC7A"/>
        </a:accent2>
        <a:accent3>
          <a:srgbClr val="FFFFFF"/>
        </a:accent3>
        <a:accent4>
          <a:srgbClr val="000000"/>
        </a:accent4>
        <a:accent5>
          <a:srgbClr val="F7F8E4"/>
        </a:accent5>
        <a:accent6>
          <a:srgbClr val="D3B96E"/>
        </a:accent6>
        <a:hlink>
          <a:srgbClr val="D1B4C8"/>
        </a:hlink>
        <a:folHlink>
          <a:srgbClr val="96C8D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462</TotalTime>
  <Words>201</Words>
  <Application>Microsoft Office PowerPoint</Application>
  <PresentationFormat>Экран (4:3)</PresentationFormat>
  <Paragraphs>49</Paragraphs>
  <Slides>16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Тема1</vt:lpstr>
      <vt:lpstr>Презентация</vt:lpstr>
      <vt:lpstr>Отчёт о проделанной работе воспитателя старшей группы №2 за 2020-2021 учебный год</vt:lpstr>
      <vt:lpstr>   Краткая характеристика группы </vt:lpstr>
      <vt:lpstr>Презентация PowerPoint</vt:lpstr>
      <vt:lpstr>Презентация PowerPoint</vt:lpstr>
      <vt:lpstr>Презентация PowerPoint</vt:lpstr>
      <vt:lpstr>Повышение квалификации</vt:lpstr>
      <vt:lpstr>Участие в творческих конкурсах</vt:lpstr>
      <vt:lpstr>Презентация PowerPoint</vt:lpstr>
      <vt:lpstr>Участие в конкурсах с детьми</vt:lpstr>
      <vt:lpstr>Презентация PowerPoint</vt:lpstr>
      <vt:lpstr>Презентация PowerPoint</vt:lpstr>
      <vt:lpstr>Презентация PowerPoint</vt:lpstr>
      <vt:lpstr>День матери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Raisa</dc:creator>
  <cp:lastModifiedBy>admin</cp:lastModifiedBy>
  <cp:revision>98</cp:revision>
  <dcterms:created xsi:type="dcterms:W3CDTF">2014-05-13T23:50:27Z</dcterms:created>
  <dcterms:modified xsi:type="dcterms:W3CDTF">2021-10-11T16:14:35Z</dcterms:modified>
</cp:coreProperties>
</file>