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1248C1E-9AE9-4C71-A773-58438A9A9A29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95F0EEA-3A82-4F10-97D0-FD52BCB9FAD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Мастер-класс</a:t>
            </a:r>
            <a:r>
              <a:rPr lang="ru-RU" dirty="0" smtClean="0"/>
              <a:t>.</a:t>
            </a:r>
            <a:r>
              <a:rPr lang="ru-RU" dirty="0"/>
              <a:t> Изготовление веера из пластиковых вилок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2685474"/>
          </a:xfrm>
        </p:spPr>
        <p:txBody>
          <a:bodyPr>
            <a:normAutofit/>
          </a:bodyPr>
          <a:lstStyle/>
          <a:p>
            <a:r>
              <a:rPr lang="ru-RU" dirty="0" smtClean="0"/>
              <a:t>Автор</a:t>
            </a:r>
            <a:r>
              <a:rPr lang="ru-RU" dirty="0"/>
              <a:t>: Илюшина Галина Владимировна, воспитатель  </a:t>
            </a:r>
            <a:r>
              <a:rPr lang="ru-RU" dirty="0" smtClean="0"/>
              <a:t>МБОУ «ЗСОШ» Детский </a:t>
            </a:r>
            <a:r>
              <a:rPr lang="ru-RU" dirty="0"/>
              <a:t>сад "Золотой петушок"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с. </a:t>
            </a:r>
            <a:r>
              <a:rPr lang="ru-RU" dirty="0" smtClean="0"/>
              <a:t>Зырянское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4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120680" cy="45030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56263" cy="105425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Берем </a:t>
            </a:r>
            <a:r>
              <a:rPr lang="ru-RU" sz="2800" dirty="0"/>
              <a:t>рюши. Оформляем веер сверху. Продеваем ленты между зубчиков, можно немного подклеить, чтобы хорошо </a:t>
            </a:r>
            <a:r>
              <a:rPr lang="ru-RU" sz="2800" dirty="0" smtClean="0"/>
              <a:t>держались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983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176464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Далее </a:t>
            </a:r>
            <a:r>
              <a:rPr lang="ru-RU" sz="3200" dirty="0"/>
              <a:t>берем </a:t>
            </a:r>
            <a:r>
              <a:rPr lang="ru-RU" sz="3200" dirty="0" smtClean="0"/>
              <a:t>пайетки</a:t>
            </a:r>
            <a:r>
              <a:rPr lang="ru-RU" sz="3200" dirty="0"/>
              <a:t>, </a:t>
            </a:r>
            <a:r>
              <a:rPr lang="ru-RU" sz="3200" dirty="0" smtClean="0"/>
              <a:t>наносим клей на зубчики </a:t>
            </a:r>
            <a:r>
              <a:rPr lang="ru-RU" sz="3200" dirty="0"/>
              <a:t>и </a:t>
            </a:r>
            <a:r>
              <a:rPr lang="ru-RU" sz="3200" dirty="0" smtClean="0"/>
              <a:t>приклеиваем их.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484762" cy="3314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1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8872" y="2449587"/>
            <a:ext cx="4626256" cy="3474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Другие </a:t>
            </a:r>
            <a:r>
              <a:rPr lang="ru-RU" sz="3200" dirty="0"/>
              <a:t>рюши продеваем между вилочками </a:t>
            </a:r>
            <a:r>
              <a:rPr lang="ru-RU" sz="3200" dirty="0" smtClean="0"/>
              <a:t>и </a:t>
            </a:r>
            <a:r>
              <a:rPr lang="ru-RU" sz="3200" dirty="0"/>
              <a:t>подклеиваем.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9198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71420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2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Задачи: </a:t>
            </a:r>
            <a:endParaRPr lang="ru-RU" dirty="0" smtClean="0"/>
          </a:p>
          <a:p>
            <a:r>
              <a:rPr lang="ru-RU" dirty="0" smtClean="0"/>
              <a:t>Формирование творческих навыков в изготовлении новых изделий из бросового материала</a:t>
            </a:r>
          </a:p>
          <a:p>
            <a:r>
              <a:rPr lang="ru-RU" dirty="0" smtClean="0"/>
              <a:t>Реализация творческой фантазии и воображения педагогов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40966"/>
          </a:xfrm>
        </p:spPr>
        <p:txBody>
          <a:bodyPr>
            <a:noAutofit/>
          </a:bodyPr>
          <a:lstStyle/>
          <a:p>
            <a:r>
              <a:rPr lang="ru-RU" sz="2800" dirty="0"/>
              <a:t>Цель: </a:t>
            </a:r>
            <a:r>
              <a:rPr lang="ru-RU" sz="2800" dirty="0" smtClean="0"/>
              <a:t>Расширить творческий потенциал педагогов в изготовлении новых изделий из бросового материала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55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6048672" cy="45256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Поделки из бросового материала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2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1. Одноразовые вилки- 19 шт.</a:t>
            </a:r>
          </a:p>
          <a:p>
            <a:r>
              <a:rPr lang="ru-RU" dirty="0"/>
              <a:t>2. Клей титан или горячий пистолет.</a:t>
            </a:r>
          </a:p>
          <a:p>
            <a:r>
              <a:rPr lang="ru-RU" dirty="0"/>
              <a:t>3. Картон(цветной) - 1 лист.</a:t>
            </a:r>
          </a:p>
          <a:p>
            <a:r>
              <a:rPr lang="ru-RU" dirty="0"/>
              <a:t>4. Ножницы.</a:t>
            </a:r>
          </a:p>
          <a:p>
            <a:r>
              <a:rPr lang="ru-RU" dirty="0"/>
              <a:t>5. Карандаш.</a:t>
            </a:r>
          </a:p>
          <a:p>
            <a:r>
              <a:rPr lang="ru-RU" dirty="0"/>
              <a:t>6. Бусинки (</a:t>
            </a:r>
            <a:r>
              <a:rPr lang="ru-RU" dirty="0" smtClean="0"/>
              <a:t>пайетки</a:t>
            </a:r>
            <a:r>
              <a:rPr lang="ru-RU" dirty="0"/>
              <a:t>).</a:t>
            </a:r>
          </a:p>
          <a:p>
            <a:r>
              <a:rPr lang="ru-RU" dirty="0" smtClean="0"/>
              <a:t>7. </a:t>
            </a:r>
            <a:r>
              <a:rPr lang="ru-RU" dirty="0"/>
              <a:t>Рюши  </a:t>
            </a:r>
          </a:p>
          <a:p>
            <a:r>
              <a:rPr lang="ru-RU" dirty="0" smtClean="0"/>
              <a:t>8. </a:t>
            </a:r>
            <a:r>
              <a:rPr lang="ru-RU" dirty="0"/>
              <a:t>Атласные </a:t>
            </a:r>
            <a:r>
              <a:rPr lang="ru-RU" dirty="0" smtClean="0"/>
              <a:t>ленты</a:t>
            </a:r>
          </a:p>
          <a:p>
            <a:r>
              <a:rPr lang="ru-RU" dirty="0" smtClean="0"/>
              <a:t>9. </a:t>
            </a:r>
            <a:r>
              <a:rPr lang="ru-RU" dirty="0"/>
              <a:t>Диск.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Материалы и инструменты: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398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132856"/>
            <a:ext cx="606641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Материалы и инструменты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252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На  картоне рисуем </a:t>
            </a:r>
            <a:r>
              <a:rPr lang="ru-RU" sz="3600" dirty="0"/>
              <a:t>карандашом </a:t>
            </a:r>
            <a:r>
              <a:rPr lang="ru-RU" sz="3600" dirty="0" smtClean="0"/>
              <a:t>круг и вырезаем</a:t>
            </a:r>
            <a:r>
              <a:rPr lang="ru-RU" sz="3200" dirty="0" smtClean="0"/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50557"/>
            <a:ext cx="4716016" cy="363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752528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4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9710"/>
            <a:ext cx="4104456" cy="33035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692696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Берем картон белой стороной вверх, и по второму внутреннему полукругу наклеиваем вилочки как показано на картинке, зубчиками вверх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510633" cy="3493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0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204864"/>
            <a:ext cx="5976664" cy="455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/>
              <a:t>Берем </a:t>
            </a:r>
            <a:r>
              <a:rPr lang="ru-RU" sz="3100" dirty="0"/>
              <a:t>вторую половинку картона, промазываем хорошо белую сторону клеем и прикладываем сверху, хорошо прижимая.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32048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Начинаем </a:t>
            </a:r>
            <a:r>
              <a:rPr lang="ru-RU" sz="2800" dirty="0"/>
              <a:t>оформлять. Берем ленту </a:t>
            </a:r>
            <a:r>
              <a:rPr lang="ru-RU" sz="2800" dirty="0" smtClean="0"/>
              <a:t>и </a:t>
            </a:r>
            <a:r>
              <a:rPr lang="ru-RU" sz="2800" dirty="0"/>
              <a:t>продеваем между вилочками у основания в виде </a:t>
            </a:r>
            <a:r>
              <a:rPr lang="ru-RU" sz="2800" dirty="0" smtClean="0"/>
              <a:t>змейки, отрезаем кончики и аккуратно их приклеиваем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07573" cy="3205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1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166</TotalTime>
  <Words>149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Твердый переплет</vt:lpstr>
      <vt:lpstr>Мастер-класс. Изготовление веера из пластиковых вилок</vt:lpstr>
      <vt:lpstr>Цель: Расширить творческий потенциал педагогов в изготовлении новых изделий из бросового материала</vt:lpstr>
      <vt:lpstr>Поделки из бросового материала</vt:lpstr>
      <vt:lpstr>Материалы и инструменты: </vt:lpstr>
      <vt:lpstr>Материалы и инструменты</vt:lpstr>
      <vt:lpstr>На  картоне рисуем карандашом круг и вырезаем. </vt:lpstr>
      <vt:lpstr>Берем картон белой стороной вверх, и по второму внутреннему полукругу наклеиваем вилочки как показано на картинке, зубчиками вверх </vt:lpstr>
      <vt:lpstr> Берем вторую половинку картона, промазываем хорошо белую сторону клеем и прикладываем сверху, хорошо прижимая.  </vt:lpstr>
      <vt:lpstr> Начинаем оформлять. Берем ленту и продеваем между вилочками у основания в виде змейки, отрезаем кончики и аккуратно их приклеиваем </vt:lpstr>
      <vt:lpstr> Берем рюши. Оформляем веер сверху. Продеваем ленты между зубчиков, можно немного подклеить, чтобы хорошо держались. </vt:lpstr>
      <vt:lpstr> Далее берем пайетки, наносим клей на зубчики и приклеиваем их. </vt:lpstr>
      <vt:lpstr> Другие рюши продеваем между вилочками и подклеиваем. 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Мастер-класс. Изготовление веера из пластиковых вилок</dc:title>
  <dc:creator>HP</dc:creator>
  <cp:lastModifiedBy>admin</cp:lastModifiedBy>
  <cp:revision>12</cp:revision>
  <dcterms:created xsi:type="dcterms:W3CDTF">2015-10-21T03:58:39Z</dcterms:created>
  <dcterms:modified xsi:type="dcterms:W3CDTF">2021-02-27T09:51:36Z</dcterms:modified>
</cp:coreProperties>
</file>