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4" r:id="rId7"/>
    <p:sldId id="261" r:id="rId8"/>
    <p:sldId id="262" r:id="rId9"/>
    <p:sldId id="263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9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26DE1EA-E3E6-48A6-87AE-CF49445A1F7A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DF312B7-A1D8-4129-B201-668634308CE0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4154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DE1EA-E3E6-48A6-87AE-CF49445A1F7A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312B7-A1D8-4129-B201-668634308C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263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DE1EA-E3E6-48A6-87AE-CF49445A1F7A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312B7-A1D8-4129-B201-668634308C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5416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DE1EA-E3E6-48A6-87AE-CF49445A1F7A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312B7-A1D8-4129-B201-668634308C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889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DE1EA-E3E6-48A6-87AE-CF49445A1F7A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312B7-A1D8-4129-B201-668634308CE0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2366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DE1EA-E3E6-48A6-87AE-CF49445A1F7A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312B7-A1D8-4129-B201-668634308C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9877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DE1EA-E3E6-48A6-87AE-CF49445A1F7A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312B7-A1D8-4129-B201-668634308C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672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DE1EA-E3E6-48A6-87AE-CF49445A1F7A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312B7-A1D8-4129-B201-668634308C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6210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DE1EA-E3E6-48A6-87AE-CF49445A1F7A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312B7-A1D8-4129-B201-668634308C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430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DE1EA-E3E6-48A6-87AE-CF49445A1F7A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312B7-A1D8-4129-B201-668634308C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0781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DE1EA-E3E6-48A6-87AE-CF49445A1F7A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312B7-A1D8-4129-B201-668634308C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0977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526DE1EA-E3E6-48A6-87AE-CF49445A1F7A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DDF312B7-A1D8-4129-B201-668634308C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9766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42B5E2-3F9D-4854-B5AB-F0DF953BAB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9980" y="259644"/>
            <a:ext cx="9966960" cy="722489"/>
          </a:xfrm>
        </p:spPr>
        <p:txBody>
          <a:bodyPr>
            <a:normAutofit/>
          </a:bodyPr>
          <a:lstStyle/>
          <a:p>
            <a:r>
              <a:rPr lang="ru-RU" sz="1800" dirty="0"/>
              <a:t>Муниципальное бюджетное дошкольное образовательное учреждение «Зырянский детский сад»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C453D9A-6A86-4035-BB53-31A19906D6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12070" y="2537545"/>
            <a:ext cx="10220286" cy="1388165"/>
          </a:xfrm>
        </p:spPr>
        <p:txBody>
          <a:bodyPr>
            <a:normAutofit fontScale="25000" lnSpcReduction="20000"/>
          </a:bodyPr>
          <a:lstStyle/>
          <a:p>
            <a:r>
              <a:rPr lang="ru-RU" sz="12800" b="1" dirty="0"/>
              <a:t>Мастер-класс  цветок в технике оригами.</a:t>
            </a:r>
          </a:p>
          <a:p>
            <a:endParaRPr lang="ru-RU" sz="6200" b="1" dirty="0"/>
          </a:p>
          <a:p>
            <a:endParaRPr lang="ru-RU" sz="6200" b="1" dirty="0"/>
          </a:p>
          <a:p>
            <a:endParaRPr lang="ru-RU" sz="6200" b="1" dirty="0"/>
          </a:p>
          <a:p>
            <a:r>
              <a:rPr lang="ru-RU" sz="8000" b="1" dirty="0"/>
              <a:t>                                   </a:t>
            </a:r>
          </a:p>
          <a:p>
            <a:endParaRPr lang="ru-RU" sz="8000" b="1" dirty="0"/>
          </a:p>
          <a:p>
            <a:r>
              <a:rPr lang="ru-RU" sz="8000" b="1" dirty="0"/>
              <a:t>                                                                                                      Выполнила: воспитатель Илюшина Г. В.</a:t>
            </a:r>
          </a:p>
        </p:txBody>
      </p:sp>
    </p:spTree>
    <p:extLst>
      <p:ext uri="{BB962C8B-B14F-4D97-AF65-F5344CB8AC3E}">
        <p14:creationId xmlns:p14="http://schemas.microsoft.com/office/powerpoint/2010/main" val="27760723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D20D7D-A393-4E8A-A23F-70D7038E5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221" y="434623"/>
            <a:ext cx="11627556" cy="135636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Получившиеся с боку треугольники согните пополам.</a:t>
            </a:r>
            <a:r>
              <a:rPr lang="ru-RU" dirty="0"/>
              <a:t> </a:t>
            </a:r>
            <a:r>
              <a:rPr lang="ru-RU" b="1" dirty="0"/>
              <a:t>У вас получится уже почти готовый лепесток для оригами цветка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90EB7A2-92C7-45C7-AA1F-2C1B281A1C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32" b="14403"/>
          <a:stretch/>
        </p:blipFill>
        <p:spPr>
          <a:xfrm>
            <a:off x="3372971" y="2156179"/>
            <a:ext cx="5446057" cy="4267198"/>
          </a:xfrm>
          <a:prstGeom prst="rect">
            <a:avLst/>
          </a:prstGeom>
          <a:ln w="1905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3796614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62200A-BAF2-46FD-9B59-F102FFE3C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/>
              <a:t>Чтобы закончить его исполнение, смажьте клеем внешние края склейте их между собой, чтобы получился рожок.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662AF6D-5B58-47E0-999B-4D0A63FCAB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4" t="30123" r="9835" b="31852"/>
          <a:stretch/>
        </p:blipFill>
        <p:spPr>
          <a:xfrm>
            <a:off x="2810933" y="2401483"/>
            <a:ext cx="6378223" cy="3846917"/>
          </a:xfrm>
          <a:prstGeom prst="rect">
            <a:avLst/>
          </a:prstGeom>
          <a:ln w="1905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3905773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8047A5-23C5-4B32-B9CE-90B61271C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957" y="699910"/>
            <a:ext cx="11842043" cy="135636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/>
              <a:t>Сложите еще пять таких же лепестков. Теперь самый интересный вопрос: как собрать цветок оригами из модулей? Вся хитрость и простота в том, что в этом цветке модули нужно склеить между собой. Получится вот такой симпатичный оригами цветок.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49D4C07-0CFC-4485-B166-632E05B5FA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41" b="23457"/>
          <a:stretch/>
        </p:blipFill>
        <p:spPr>
          <a:xfrm>
            <a:off x="875947" y="2618147"/>
            <a:ext cx="4316942" cy="3827807"/>
          </a:xfrm>
          <a:prstGeom prst="rect">
            <a:avLst/>
          </a:prstGeom>
          <a:ln w="1905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74" name="Picture 2" descr="https://i.ytimg.com/vi/txtP9Piyo80/maxresdefault.jpg">
            <a:extLst>
              <a:ext uri="{FF2B5EF4-FFF2-40B4-BE49-F238E27FC236}">
                <a16:creationId xmlns:a16="http://schemas.microsoft.com/office/drawing/2014/main" id="{5B74C72A-5E71-4B5D-A3C9-69D8AADBD3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23" r="13010"/>
          <a:stretch/>
        </p:blipFill>
        <p:spPr bwMode="auto">
          <a:xfrm>
            <a:off x="6214533" y="2569500"/>
            <a:ext cx="4938889" cy="3876454"/>
          </a:xfrm>
          <a:prstGeom prst="rect">
            <a:avLst/>
          </a:prstGeom>
          <a:ln w="1905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0799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5508FA-F6DE-41FB-B21D-58B9396D8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267" y="609600"/>
            <a:ext cx="11537244" cy="1356360"/>
          </a:xfrm>
        </p:spPr>
        <p:txBody>
          <a:bodyPr/>
          <a:lstStyle/>
          <a:p>
            <a:pPr algn="ctr"/>
            <a:r>
              <a:rPr lang="ru-RU" b="1" dirty="0"/>
              <a:t>Простой и эффектный цветок в технике оригами из шести модулей.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A3A7DB6-AB3F-4A67-B04C-C6917DE227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93" b="24609"/>
          <a:stretch/>
        </p:blipFill>
        <p:spPr>
          <a:xfrm>
            <a:off x="3524250" y="1965960"/>
            <a:ext cx="5143500" cy="44026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26502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56354D-4CFD-417E-9C55-FA10E73BC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892" y="1969702"/>
            <a:ext cx="9966960" cy="1074233"/>
          </a:xfrm>
        </p:spPr>
        <p:txBody>
          <a:bodyPr>
            <a:normAutofit fontScale="90000"/>
          </a:bodyPr>
          <a:lstStyle/>
          <a:p>
            <a:r>
              <a:rPr lang="ru-RU" sz="7300" b="1" cap="none" dirty="0"/>
              <a:t>Для работы понадобится:</a:t>
            </a:r>
            <a:br>
              <a:rPr lang="ru-RU" sz="7300" b="1" cap="none" dirty="0"/>
            </a:br>
            <a:br>
              <a:rPr lang="ru-RU" b="1" dirty="0">
                <a:solidFill>
                  <a:srgbClr val="7030A0"/>
                </a:solidFill>
              </a:rPr>
            </a:br>
            <a:endParaRPr lang="ru-RU" b="1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06DFDDA-9BAB-4035-B8A6-9FFF3723D8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3892" y="1824915"/>
            <a:ext cx="10137308" cy="2837396"/>
          </a:xfrm>
        </p:spPr>
        <p:txBody>
          <a:bodyPr>
            <a:normAutofit/>
          </a:bodyPr>
          <a:lstStyle/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ru-RU" sz="5800" b="1" dirty="0">
                <a:solidFill>
                  <a:srgbClr val="7030A0"/>
                </a:solidFill>
              </a:rPr>
              <a:t>Плотная цветная бумага;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ru-RU" sz="5800" b="1" dirty="0">
                <a:solidFill>
                  <a:srgbClr val="7030A0"/>
                </a:solidFill>
              </a:rPr>
              <a:t>Клей карандаш;</a:t>
            </a:r>
          </a:p>
          <a:p>
            <a:pPr algn="l"/>
            <a:br>
              <a:rPr lang="ru-RU" dirty="0">
                <a:solidFill>
                  <a:srgbClr val="7030A0"/>
                </a:solidFill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7310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9AC65D-F52E-4078-9B78-C0850DCE4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Берем квадрат из плотной бумаги подходящего цвета.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F668470-BD01-43A6-A7F7-6E3244CFEB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8" t="17119" r="7861" b="20165"/>
          <a:stretch/>
        </p:blipFill>
        <p:spPr>
          <a:xfrm>
            <a:off x="3578578" y="2088444"/>
            <a:ext cx="4492978" cy="43010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910756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986BD7-514C-4D75-8018-3D35ED8FE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Складываем квадрат по диагонали.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655758C-275F-4B79-BB20-E58679DB40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7" t="19919" b="20987"/>
          <a:stretch/>
        </p:blipFill>
        <p:spPr>
          <a:xfrm>
            <a:off x="3647369" y="1965960"/>
            <a:ext cx="4897261" cy="4052711"/>
          </a:xfrm>
          <a:prstGeom prst="rect">
            <a:avLst/>
          </a:prstGeom>
          <a:ln w="1905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284508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CCB26D-147E-4E3D-91A3-158EB5773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Боковые углы совмещаем с центральным углом.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1A488BD-E4C4-46A5-BADE-977019C2DD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8" t="26502" r="12469" b="15227"/>
          <a:stretch/>
        </p:blipFill>
        <p:spPr>
          <a:xfrm>
            <a:off x="3804355" y="2041803"/>
            <a:ext cx="4289778" cy="4206597"/>
          </a:xfrm>
          <a:prstGeom prst="rect">
            <a:avLst/>
          </a:prstGeom>
          <a:ln w="1905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294730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40A4FC-59DA-4F50-8ADA-B872FC8D9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511" y="609600"/>
            <a:ext cx="11638845" cy="135636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Отверните один из углов назад и загните посередине.</a:t>
            </a:r>
            <a:r>
              <a:rPr lang="ru-RU" dirty="0"/>
              <a:t> </a:t>
            </a:r>
            <a:r>
              <a:rPr lang="ru-RU" b="1" dirty="0"/>
              <a:t>Разложите весь угол и по намеченным линиям сгиба выложите вот такой ромб.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987CE9B-0F54-410F-BC14-1B4CD11B87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9" t="25350" r="5006" b="20823"/>
          <a:stretch/>
        </p:blipFill>
        <p:spPr>
          <a:xfrm>
            <a:off x="3631071" y="2356761"/>
            <a:ext cx="5095240" cy="4044040"/>
          </a:xfrm>
          <a:prstGeom prst="rect">
            <a:avLst/>
          </a:prstGeom>
          <a:ln w="1905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5220229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53DB6C-667F-4FF6-B832-C983A5FDD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Тоже проделайте со вторым углом.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3BC5AEB-49B9-4C79-90C2-0AD9B48F8A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6" t="31440" r="5446" b="24115"/>
          <a:stretch/>
        </p:blipFill>
        <p:spPr>
          <a:xfrm>
            <a:off x="3081868" y="2325510"/>
            <a:ext cx="5601796" cy="3725333"/>
          </a:xfrm>
          <a:prstGeom prst="rect">
            <a:avLst/>
          </a:prstGeom>
          <a:ln w="1905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5148582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F4CDC5-5100-4D60-A0B5-D3B7ECFBF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Выступающие углы загните вверх.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CABA7DE-0EE2-4F52-AB0D-F28738CC8A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3" t="31111" r="1276" b="16378"/>
          <a:stretch/>
        </p:blipFill>
        <p:spPr>
          <a:xfrm>
            <a:off x="3251199" y="1900763"/>
            <a:ext cx="5983112" cy="4347637"/>
          </a:xfrm>
          <a:prstGeom prst="rect">
            <a:avLst/>
          </a:prstGeom>
          <a:ln w="1905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479130137"/>
      </p:ext>
    </p:extLst>
  </p:cSld>
  <p:clrMapOvr>
    <a:masterClrMapping/>
  </p:clrMapOvr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Базис</Template>
  <TotalTime>1397</TotalTime>
  <Words>182</Words>
  <Application>Microsoft Office PowerPoint</Application>
  <PresentationFormat>Широкоэкранный</PresentationFormat>
  <Paragraphs>22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Corbel</vt:lpstr>
      <vt:lpstr>Wingdings</vt:lpstr>
      <vt:lpstr>Базис</vt:lpstr>
      <vt:lpstr>Муниципальное бюджетное дошкольное образовательное учреждение «Зырянский детский сад»</vt:lpstr>
      <vt:lpstr>Простой и эффектный цветок в технике оригами из шести модулей. </vt:lpstr>
      <vt:lpstr>Для работы понадобится:  </vt:lpstr>
      <vt:lpstr>Берем квадрат из плотной бумаги подходящего цвета.</vt:lpstr>
      <vt:lpstr>Складываем квадрат по диагонали.</vt:lpstr>
      <vt:lpstr>Боковые углы совмещаем с центральным углом.</vt:lpstr>
      <vt:lpstr>Отверните один из углов назад и загните посередине. Разложите весь угол и по намеченным линиям сгиба выложите вот такой ромб. </vt:lpstr>
      <vt:lpstr>Тоже проделайте со вторым углом.</vt:lpstr>
      <vt:lpstr>Выступающие углы загните вверх.</vt:lpstr>
      <vt:lpstr>Получившиеся с боку треугольники согните пополам. У вас получится уже почти готовый лепесток для оригами цветка</vt:lpstr>
      <vt:lpstr>Чтобы закончить его исполнение, смажьте клеем внешние края склейте их между собой, чтобы получился рожок. </vt:lpstr>
      <vt:lpstr>Сложите еще пять таких же лепестков. Теперь самый интересный вопрос: как собрать цветок оригами из модулей? Вся хитрость и простота в том, что в этом цветке модули нужно склеить между собой. Получится вот такой симпатичный оригами цветок.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«Зырянский детский сад»</dc:title>
  <dc:creator>user</dc:creator>
  <cp:lastModifiedBy>user</cp:lastModifiedBy>
  <cp:revision>7</cp:revision>
  <dcterms:created xsi:type="dcterms:W3CDTF">2022-03-10T08:01:53Z</dcterms:created>
  <dcterms:modified xsi:type="dcterms:W3CDTF">2022-03-11T07:19:48Z</dcterms:modified>
</cp:coreProperties>
</file>