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4" r:id="rId2"/>
    <p:sldId id="320" r:id="rId3"/>
    <p:sldId id="321" r:id="rId4"/>
    <p:sldId id="292" r:id="rId5"/>
    <p:sldId id="293" r:id="rId6"/>
    <p:sldId id="376" r:id="rId7"/>
    <p:sldId id="322" r:id="rId8"/>
    <p:sldId id="323" r:id="rId9"/>
    <p:sldId id="298" r:id="rId10"/>
    <p:sldId id="363" r:id="rId11"/>
    <p:sldId id="302" r:id="rId12"/>
    <p:sldId id="333" r:id="rId13"/>
    <p:sldId id="338" r:id="rId14"/>
    <p:sldId id="377" r:id="rId15"/>
    <p:sldId id="335" r:id="rId16"/>
    <p:sldId id="301" r:id="rId17"/>
    <p:sldId id="337" r:id="rId18"/>
    <p:sldId id="295" r:id="rId19"/>
    <p:sldId id="367" r:id="rId20"/>
    <p:sldId id="296" r:id="rId21"/>
    <p:sldId id="297" r:id="rId22"/>
    <p:sldId id="315" r:id="rId23"/>
    <p:sldId id="317" r:id="rId24"/>
    <p:sldId id="33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73" d="100"/>
          <a:sy n="73" d="100"/>
        </p:scale>
        <p:origin x="-144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714C2-C1DE-4CB9-AA8D-A3263B09B901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5C3D-7C88-44BB-BD48-35D3B0D28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15C3D-7C88-44BB-BD48-35D3B0D280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3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AEAD-BC4A-48C9-953D-2E70BFAA969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0B23-28C3-4A72-A72E-342AFDC6D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1068491"/>
          </a:xfrm>
        </p:spPr>
        <p:txBody>
          <a:bodyPr/>
          <a:lstStyle/>
          <a:p>
            <a:pPr algn="ctr" fontAlgn="base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«Зырянский детский сад»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Зырянского района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3"/>
            <a:ext cx="7992887" cy="489654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роект</a:t>
            </a:r>
          </a:p>
          <a:p>
            <a:pPr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«Этот загадочный снег»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r" fontAlgn="base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r"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Илюшина Галина Владимировна                                                                                            </a:t>
            </a:r>
          </a:p>
          <a:p>
            <a:pPr algn="r"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8000" b="1" dirty="0" smtClean="0">
                <a:solidFill>
                  <a:schemeClr val="bg1"/>
                </a:solidFill>
              </a:rPr>
              <a:t>          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   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Зырянское 2021г.</a:t>
            </a:r>
          </a:p>
          <a:p>
            <a:pPr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23080" cy="86409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снега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5" y="3933056"/>
            <a:ext cx="2376265" cy="24482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Пухляк - это недавно выпавший, нетронутый мягкий снег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7" y="1507931"/>
            <a:ext cx="2718400" cy="199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61" y="1529894"/>
            <a:ext cx="2700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5460" y="3789040"/>
            <a:ext cx="2700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Font typeface="Wingdings 2" charset="2"/>
              <a:buChar char="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 -это корка твердого снега, накрывающая мягкий снег.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429000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Font typeface="Wingdings 2" charset="2"/>
              <a:buChar char="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Мокрый снег - Если температура поднимается чуть выше нуля, снег начинает таять и наполняется водой</a:t>
            </a:r>
          </a:p>
        </p:txBody>
      </p:sp>
      <p:pic>
        <p:nvPicPr>
          <p:cNvPr id="1028" name="Picture 4" descr="C:\Users\admin\Desktop\snow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0663"/>
            <a:ext cx="2808312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 – это зимние развлечения для детей.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снега можно построить горку и покататься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Постройка снеговиков, туннелей.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-20201213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8739"/>
            <a:ext cx="4032448" cy="50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G-20201213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45594"/>
            <a:ext cx="4104456" cy="50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0811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о зиме по картине.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799" y="1807361"/>
            <a:ext cx="3312369" cy="3853887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C:\Users\admin\Desktop\IMG_20210127_153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04456" cy="54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123080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3" y="1809749"/>
            <a:ext cx="3058502" cy="3995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IMG_20201126_164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068452" cy="56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IMG_20210127_10074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960440" cy="56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20688"/>
            <a:ext cx="7123080" cy="43204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музыкальном зале проводили подвижную игру «Снежинки»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63281" y="2564903"/>
            <a:ext cx="2212975" cy="3296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7784" y="2348880"/>
            <a:ext cx="1852935" cy="35121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AppData\Local\Temp\Rar$DRa0.805\IMG_20201124_11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94801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23080" cy="9361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изготовили  своими руками снежинки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3" y="2276872"/>
            <a:ext cx="2986494" cy="358417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admin\Desktop\IMG_20201126_16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60439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5220071" y="2204864"/>
            <a:ext cx="2991482" cy="37196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admin\Desktop\IMG_20201126_161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84785"/>
            <a:ext cx="3960441" cy="50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6728875" cy="14401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(Лепка, аппликация, рисование)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5" y="2780928"/>
            <a:ext cx="3469242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928" y="2636913"/>
            <a:ext cx="3471277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AppData\Local\Temp\Rar$DRa0.353\IMG_20210115_11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4853"/>
            <a:ext cx="4128459" cy="36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AppData\Local\Temp\Rar$DRa0.696\IMG_20210115_112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8" y="2600908"/>
            <a:ext cx="4115949" cy="36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83671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Изготовили альбом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764704"/>
            <a:ext cx="4176464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15817" y="1807361"/>
            <a:ext cx="2952327" cy="2485735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sz="2400" b="1" dirty="0" smtClean="0"/>
              <a:t>АЛЬБОМ</a:t>
            </a:r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«Этот загадочный снег»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64704"/>
            <a:ext cx="7125113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 мы узнали: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снег?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Снег- это вид атмосферных осадков, выпадающих на землю. Он состоит из мельчайших кристаллов льда. Снег, как и дождь, падает из туч. Водяные пары поднимаются очень высоко над землей. Кристаллик все время растет и, наконец, становится красивой звездочкой. Наблюдая за снегом, обращали внимание, что форма снежинок меняется в зависимости от погоды.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Значение снега в жизни человека.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ds04.infourok.ru/uploads/ex/0ac7/0003eede-7f91f07e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2fons.ru/download.php?file=201503/2560x1600/2fons.ru-849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ctr">
              <a:buNone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воспитатели, дети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старшей группы №2,    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>
              <a:buNone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</a:p>
          <a:p>
            <a:pPr algn="ctr">
              <a:buNone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с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января 2021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>
              <a:buNone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краткосрочный, познавательно-исследовательский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же снег не похож на лед?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дополнительных источников и бесед с родителями мы узнали, что снежинка – это скопление маленьких кристалликов льда, которые отражаются друг от друга, поэтому снег белый. А твердости нет у них, потому что эти красивые кристаллы очень маленькие и не могут выдержать какого-либо давления. 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 стало интересно, почему в мороз мы идем и слышим скрип снега, а когда тепло, то скрипа не слышно.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скрипит снег?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сдавливании снег издает звук, напоминающий хруст. Этот звук возникает при ходьбе. Скрип снега слышен при температуре ниже -2 (-5) градуса. Считается, что есть две причины возникновения звука: ломание кристалликов снега и скольжение кристалликов снега друг о друга под давлением.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полученной информации мы начали исследовать свойства снега.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деятельности дети получили знания о свойствах снега. Научились проводить опыты, делать выводы. Дети обогатили словарь новыми словами. Появился интерес узнавать новое о предметах. Появился интерес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природным явлениям в окружающем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Детская энциклопедия. «Я познаю мир». – М.: ООО «Издательство АСТ»,2001.-557 с.: В. А. Маркин.</a:t>
            </a:r>
          </a:p>
          <a:p>
            <a:pPr lvl="0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энциклопедия школьника. «Планета Земля». «Издательство </a:t>
            </a:r>
            <a:r>
              <a:rPr lang="ru-RU" sz="6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Росмэн-Пресс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2001.- 657 с.: А. Ю Бирюкова.</a:t>
            </a:r>
          </a:p>
          <a:p>
            <a:pPr lvl="0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А. Веретенникова, А. А. Клыков «Четыре времени года», М., Просвещение,1996 г.</a:t>
            </a:r>
          </a:p>
          <a:p>
            <a:pPr lvl="0"/>
            <a:r>
              <a:rPr lang="ru-RU" sz="6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Брагин Серия «Всё обо всём» - М. 6 ЗАО «Планета детства», ООО «Издательство </a:t>
            </a:r>
            <a:r>
              <a:rPr lang="ru-RU" sz="6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АСТ, 2001 г.</a:t>
            </a:r>
          </a:p>
          <a:p>
            <a:pPr>
              <a:buNone/>
            </a:pPr>
            <a:r>
              <a:rPr lang="ru-RU" sz="6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М.В.Лучич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«Детям о природе» (Москва «просвещение» 1989);</a:t>
            </a: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Л.Г.Селихова « Ознакомление с природой и развитие речи» интегрированные занятия(Москва Мозаика-Синтез 2006);</a:t>
            </a:r>
          </a:p>
          <a:p>
            <a:r>
              <a:rPr lang="ru-RU" sz="6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Е.В.Марудова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 Ознакомление дошкольников с окружающим миром» экспериментирование( Санкт-Петербург ДЕТСТВО-ПРЕСС 2010);</a:t>
            </a: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Н.В.Коломина « Занятия по экологии в детском саду» (Москва 2010);</a:t>
            </a: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Н.С.Николаева « Комплексные занятия по экологии» Педагогическое общество России Москва 2007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43608" y="6903716"/>
            <a:ext cx="72007" cy="53675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0010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	</a:t>
            </a: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прогулки дети наблюдали за летящими пушистыми хлопьями снега. Дети ловили снежинки на ладошки, рассматривали форму снежинок. Снежинки - звездочки все разной формы.  Играя со снегом дети задавали вопросы: «Почему снег липкий?»,  «Почему скрипит снег?» и т.д.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ходе  наблюдения мы совместно с детьми пришли к выводу, что наши знания о свойствах снега недостаточны. Так  появилась идея создания проекта  «Этот загадочный снег». </a:t>
            </a:r>
          </a:p>
          <a:p>
            <a:pPr lvl="0"/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IMG_20210127_104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1256"/>
            <a:ext cx="2016225" cy="25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IMG_20210127_103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912322" cy="25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47" y="260648"/>
            <a:ext cx="7125113" cy="9361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 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52737"/>
            <a:ext cx="7125112" cy="6480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Исследование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свойств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снега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IMG-20210126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96044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9361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07361"/>
            <a:ext cx="8280920" cy="2773767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 детей о свойствах снега в процессе  исследовательской деятельности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 самостоятельно проводить простейшие опыты, по результатам делать выводы.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любознательность, логическое мышление детей  в процессе исследовательской деятельности.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детей.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чувства любви к родной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 проекту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(подготовительный)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C5E1FE"/>
              </a:buClr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материала по данной теме:  художественной литературы, картинок, иллюстраций, стихов, загадок, примет о снеге, дидактических и подвижных игр, мультипликационных фильмов и оборудования для проведения опытов.</a:t>
            </a:r>
          </a:p>
        </p:txBody>
      </p:sp>
    </p:spTree>
    <p:extLst>
      <p:ext uri="{BB962C8B-B14F-4D97-AF65-F5344CB8AC3E}">
        <p14:creationId xmlns:p14="http://schemas.microsoft.com/office/powerpoint/2010/main" val="25516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28803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203565"/>
          </a:xfrm>
        </p:spPr>
        <p:txBody>
          <a:bodyPr>
            <a:normAutofit fontScale="25000" lnSpcReduction="2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( практический)</a:t>
            </a:r>
          </a:p>
          <a:p>
            <a:pPr algn="ctr">
              <a:buNone/>
            </a:pPr>
            <a:endParaRPr lang="ru-RU" sz="9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Наблюдения.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стихотворений, загадывание загадок.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и обсуждении презентации «Что такое снег».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о зиме по картине.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 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 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и проектная деятельность.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(дидактические, подвижные, сюжетно-ролевые).</a:t>
            </a:r>
          </a:p>
          <a:p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(заключительный)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детского творчества: аппликации «Снежинки».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лепка снежинки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1"/>
            <a:ext cx="7125113" cy="79208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прогулке мы рассматривали свойства снега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23042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 белый , непрозрачный, рыхлый, сыпучий, холодный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Screenshot_20201218-2237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768752" cy="46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1726</TotalTime>
  <Words>550</Words>
  <Application>Microsoft Office PowerPoint</Application>
  <PresentationFormat>Экран (4:3)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Winter</vt:lpstr>
      <vt:lpstr>Муниципальное бюджетное дошкольное общеобразовательное учреждение  «Зырянский детский сад» Зырянского района   </vt:lpstr>
      <vt:lpstr>Презентация PowerPoint</vt:lpstr>
      <vt:lpstr>Презентация PowerPoint</vt:lpstr>
      <vt:lpstr>Цель проекта: </vt:lpstr>
      <vt:lpstr>Задачи: </vt:lpstr>
      <vt:lpstr>Работа по проекту 1 этап (подготовительный)</vt:lpstr>
      <vt:lpstr> </vt:lpstr>
      <vt:lpstr>3 этап (заключительный)</vt:lpstr>
      <vt:lpstr>На прогулке мы рассматривали свойства снега</vt:lpstr>
      <vt:lpstr>Виды снега</vt:lpstr>
      <vt:lpstr>Снег – это зимние развлечения для детей.  Из снега можно построить горку и покататься. Постройка снеговиков, туннелей.</vt:lpstr>
      <vt:lpstr>Составление рассказа о зиме по картине. </vt:lpstr>
      <vt:lpstr>Дидактические игры</vt:lpstr>
      <vt:lpstr>В музыкальном зале проводили подвижную игру «Снежинки»</vt:lpstr>
      <vt:lpstr>Дети изготовили  своими руками снежинки</vt:lpstr>
      <vt:lpstr>Художественное творчество (Лепка, аппликация, рисование)</vt:lpstr>
      <vt:lpstr>Изготовили альбом</vt:lpstr>
      <vt:lpstr> В ходе реализации проекта  мы узнали: Что такое снег? </vt:lpstr>
      <vt:lpstr>Значение снега в жизни человека. </vt:lpstr>
      <vt:lpstr> Почему же снег не похож на лед?</vt:lpstr>
      <vt:lpstr> Почему скрипит снег? </vt:lpstr>
      <vt:lpstr>Результаты проекта: </vt:lpstr>
      <vt:lpstr>Информационные ресурсы: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</dc:title>
  <dc:creator>User</dc:creator>
  <cp:lastModifiedBy>admin</cp:lastModifiedBy>
  <cp:revision>161</cp:revision>
  <dcterms:created xsi:type="dcterms:W3CDTF">2018-01-29T15:02:31Z</dcterms:created>
  <dcterms:modified xsi:type="dcterms:W3CDTF">2021-02-27T14:17:20Z</dcterms:modified>
</cp:coreProperties>
</file>