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59" r:id="rId7"/>
    <p:sldId id="266" r:id="rId8"/>
    <p:sldId id="267" r:id="rId9"/>
    <p:sldId id="268" r:id="rId10"/>
    <p:sldId id="270" r:id="rId11"/>
    <p:sldId id="260" r:id="rId12"/>
    <p:sldId id="263" r:id="rId13"/>
    <p:sldId id="264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DDD-8B52-499D-8934-E34B5748D807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C16E-4564-48B4-A49D-44F7C186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99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1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1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7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7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6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38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9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6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3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8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0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54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5B40-4C9C-456B-A993-C68038564DCC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9CDE0A-A0EB-45CF-85C7-C1CAFA8ACD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7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376" y="664126"/>
            <a:ext cx="7766936" cy="1646302"/>
          </a:xfrm>
        </p:spPr>
        <p:txBody>
          <a:bodyPr/>
          <a:lstStyle/>
          <a:p>
            <a:r>
              <a:rPr lang="ru-RU" dirty="0" smtClean="0"/>
              <a:t>Сохраним </a:t>
            </a:r>
            <a:r>
              <a:rPr lang="ru-RU" dirty="0" smtClean="0"/>
              <a:t>планету </a:t>
            </a:r>
            <a:r>
              <a:rPr lang="ru-RU" dirty="0" smtClean="0"/>
              <a:t>от мусора!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33" y="1608193"/>
            <a:ext cx="4106312" cy="410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1202" y="3508392"/>
            <a:ext cx="461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Презентацию выполнила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ru-RU" sz="2400" dirty="0" smtClean="0">
                <a:solidFill>
                  <a:schemeClr val="accent2"/>
                </a:solidFill>
              </a:rPr>
              <a:t> воспитатель </a:t>
            </a:r>
            <a:r>
              <a:rPr lang="ru-RU" sz="2400" dirty="0" smtClean="0">
                <a:solidFill>
                  <a:schemeClr val="accent2"/>
                </a:solidFill>
              </a:rPr>
              <a:t>Илюшина Галина Владимировна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вред приносит мусор?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3933"/>
            <a:ext cx="8596668" cy="756347"/>
          </a:xfrm>
        </p:spPr>
        <p:txBody>
          <a:bodyPr/>
          <a:lstStyle/>
          <a:p>
            <a:r>
              <a:rPr lang="ru-RU" dirty="0" smtClean="0"/>
              <a:t>Мусор также может попасть в грунтовые воды, из которых потом добывается вода, которую мы пьём.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05249"/>
            <a:ext cx="7251192" cy="32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8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4057"/>
            <a:ext cx="8596668" cy="1260856"/>
          </a:xfrm>
        </p:spPr>
        <p:txBody>
          <a:bodyPr/>
          <a:lstStyle/>
          <a:p>
            <a:r>
              <a:rPr lang="ru-RU" dirty="0" smtClean="0"/>
              <a:t>Каждый может повлиять на уменьшение количества мусора. Для этого следует придерживаться трёх правил: уменьшать </a:t>
            </a:r>
            <a:r>
              <a:rPr lang="ru-RU" dirty="0"/>
              <a:t>потребление, </a:t>
            </a:r>
            <a:r>
              <a:rPr lang="ru-RU" dirty="0" smtClean="0"/>
              <a:t>использовать вещи повторно и перерабатывать отходы.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7" y="2724913"/>
            <a:ext cx="5115362" cy="36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Уменьшить </a:t>
            </a:r>
            <a:r>
              <a:rPr lang="ru-RU" dirty="0"/>
              <a:t>потребление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077"/>
            <a:ext cx="8596668" cy="3880773"/>
          </a:xfrm>
        </p:spPr>
        <p:txBody>
          <a:bodyPr/>
          <a:lstStyle/>
          <a:p>
            <a:r>
              <a:rPr lang="ru-RU" dirty="0" smtClean="0"/>
              <a:t>Следует избегать одноразовой пластмассовой посуды, пакетов, трубочек для напитков и использовать многоразовые вещи, например сумки из ткани.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58" y="2813877"/>
            <a:ext cx="4827420" cy="3769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" y="2813877"/>
            <a:ext cx="3769985" cy="37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спользовать </a:t>
            </a:r>
            <a:r>
              <a:rPr lang="ru-RU" dirty="0"/>
              <a:t>вещи повторно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/>
          <a:lstStyle/>
          <a:p>
            <a:r>
              <a:rPr lang="ru-RU" dirty="0"/>
              <a:t>Делайте </a:t>
            </a:r>
            <a:r>
              <a:rPr lang="ru-RU" dirty="0" smtClean="0"/>
              <a:t>выбор нужно </a:t>
            </a:r>
            <a:r>
              <a:rPr lang="ru-RU" dirty="0"/>
              <a:t>в пользу вещей, которыми можно пользоваться </a:t>
            </a:r>
            <a:r>
              <a:rPr lang="ru-RU" dirty="0" smtClean="0"/>
              <a:t>постоянно. Например, сумка из ткани, многоразовая бутылка для воды. Ненужную одежду можно не выкидывать, а отдавать тем, кому она нужна.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2749869"/>
            <a:ext cx="5818194" cy="38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3" y="2322576"/>
            <a:ext cx="7540528" cy="439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Переработка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077"/>
            <a:ext cx="8596668" cy="3880773"/>
          </a:xfrm>
        </p:spPr>
        <p:txBody>
          <a:bodyPr/>
          <a:lstStyle/>
          <a:p>
            <a:r>
              <a:rPr lang="ru-RU" dirty="0" smtClean="0"/>
              <a:t>Если вещь уже нельзя больше использовать, то следует её сдать на переработку. Не всё можно туда сдать, поэтому нужно заранее покупать то, что можно переработать.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788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Давайте, </a:t>
            </a:r>
            <a:r>
              <a:rPr lang="ru-RU" dirty="0" smtClean="0"/>
              <a:t>сохраним</a:t>
            </a:r>
            <a:r>
              <a:rPr lang="ru-RU" dirty="0" smtClean="0"/>
              <a:t> </a:t>
            </a:r>
            <a:r>
              <a:rPr lang="ru-RU" dirty="0" smtClean="0"/>
              <a:t>планету вместе!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62" y="1948688"/>
            <a:ext cx="4261612" cy="4261612"/>
          </a:xfrm>
        </p:spPr>
      </p:pic>
    </p:spTree>
    <p:extLst>
      <p:ext uri="{BB962C8B-B14F-4D97-AF65-F5344CB8AC3E}">
        <p14:creationId xmlns:p14="http://schemas.microsoft.com/office/powerpoint/2010/main" val="296443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отходы?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645"/>
            <a:ext cx="8596668" cy="3880773"/>
          </a:xfrm>
        </p:spPr>
        <p:txBody>
          <a:bodyPr/>
          <a:lstStyle/>
          <a:p>
            <a:r>
              <a:rPr lang="ru-RU" dirty="0"/>
              <a:t>Отходы – это предметы и вещества, которые не пригодны для дальнейшего </a:t>
            </a:r>
            <a:r>
              <a:rPr lang="ru-RU" dirty="0" smtClean="0"/>
              <a:t>использования.</a:t>
            </a:r>
            <a:endParaRPr lang="ru-RU" dirty="0"/>
          </a:p>
        </p:txBody>
      </p:sp>
      <p:pic>
        <p:nvPicPr>
          <p:cNvPr id="4" name="Содержимое 11" descr="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9948" y="2716794"/>
            <a:ext cx="4735408" cy="33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отходы?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60005"/>
            <a:ext cx="8596668" cy="3880773"/>
          </a:xfrm>
        </p:spPr>
        <p:txBody>
          <a:bodyPr/>
          <a:lstStyle/>
          <a:p>
            <a:r>
              <a:rPr lang="ru-RU" dirty="0" smtClean="0"/>
              <a:t>Бытовые отходы – это те, которые скапливаются дома. К ним относятся: пищевые, пластик, бумага, стекло, металл, одежда, электроприборы.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1315023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Бытовые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43" y="2851023"/>
            <a:ext cx="59626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отходы?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60005"/>
            <a:ext cx="8596668" cy="3880773"/>
          </a:xfrm>
        </p:spPr>
        <p:txBody>
          <a:bodyPr/>
          <a:lstStyle/>
          <a:p>
            <a:r>
              <a:rPr lang="ru-RU" dirty="0" smtClean="0"/>
              <a:t>Промышленные отходы – это отходы, </a:t>
            </a:r>
            <a:r>
              <a:rPr lang="ru-RU" dirty="0"/>
              <a:t>полученные в </a:t>
            </a:r>
            <a:r>
              <a:rPr lang="ru-RU" dirty="0" smtClean="0"/>
              <a:t>результате работ фабрик и заводов.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1315023"/>
            <a:ext cx="318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Промышленные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1424"/>
            <a:ext cx="7197660" cy="35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отходы?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60005"/>
            <a:ext cx="8596668" cy="3880773"/>
          </a:xfrm>
        </p:spPr>
        <p:txBody>
          <a:bodyPr/>
          <a:lstStyle/>
          <a:p>
            <a:r>
              <a:rPr lang="ru-RU" dirty="0" smtClean="0"/>
              <a:t>Он состоит из неработающих спутников, частей ракет, обломок и деталей космических станций.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1315023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И даже космические!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7" y="2817280"/>
            <a:ext cx="5456537" cy="38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мусора?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dirty="0" smtClean="0"/>
              <a:t>Каждый день человек производит 1 кг мусора в день. А всего в России производится миллиарды тонн отходов в год.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47" y="2022314"/>
            <a:ext cx="6700093" cy="43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долго разлагается мусор?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674"/>
            <a:ext cx="3464898" cy="3880773"/>
          </a:xfrm>
        </p:spPr>
        <p:txBody>
          <a:bodyPr/>
          <a:lstStyle/>
          <a:p>
            <a:r>
              <a:rPr lang="ru-RU" dirty="0" smtClean="0"/>
              <a:t>В зависимости от того, из чего сделана вещь, зависит то, сколько она будет лежать на свалке или на земле.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98" y="1679674"/>
            <a:ext cx="481045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вред приносит мусор?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3933"/>
            <a:ext cx="8596668" cy="756347"/>
          </a:xfrm>
        </p:spPr>
        <p:txBody>
          <a:bodyPr/>
          <a:lstStyle/>
          <a:p>
            <a:r>
              <a:rPr lang="ru-RU" dirty="0" smtClean="0"/>
              <a:t>Животные могут принять мусор за пищу и съесть его. А морские обитатели могут в нём запутаться и не могут больше плавать.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93" y="2240280"/>
            <a:ext cx="614955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вред приносит мусор?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3933"/>
            <a:ext cx="8596668" cy="756347"/>
          </a:xfrm>
        </p:spPr>
        <p:txBody>
          <a:bodyPr/>
          <a:lstStyle/>
          <a:p>
            <a:r>
              <a:rPr lang="ru-RU" dirty="0" smtClean="0"/>
              <a:t>Большое скопление мусора выделяет ядовитые газы на свалках, которые потом проникают в почву и попадают в воздух, которым мы дышим.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28" y="2240280"/>
            <a:ext cx="7269480" cy="40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56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364</Words>
  <Application>Microsoft Office PowerPoint</Application>
  <PresentationFormat>Произвольный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Facet</vt:lpstr>
      <vt:lpstr>Сохраним планету от мусора!</vt:lpstr>
      <vt:lpstr>Что такое отходы?</vt:lpstr>
      <vt:lpstr>Какие бывают отходы?</vt:lpstr>
      <vt:lpstr>Какие бывают отходы?</vt:lpstr>
      <vt:lpstr>Какие бывают отходы?</vt:lpstr>
      <vt:lpstr>Сколько мусора?</vt:lpstr>
      <vt:lpstr>Как долго разлагается мусор?</vt:lpstr>
      <vt:lpstr>Какой вред приносит мусор?</vt:lpstr>
      <vt:lpstr>Какой вред приносит мусор?</vt:lpstr>
      <vt:lpstr>Какой вред приносит мусор?</vt:lpstr>
      <vt:lpstr>Что делать?</vt:lpstr>
      <vt:lpstr>Уменьшить потребление</vt:lpstr>
      <vt:lpstr>Использовать вещи повторно</vt:lpstr>
      <vt:lpstr>Переработка</vt:lpstr>
      <vt:lpstr>Давайте, сохраним планету вместе!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Кирилл Кирилл</dc:creator>
  <cp:lastModifiedBy>admin</cp:lastModifiedBy>
  <cp:revision>24</cp:revision>
  <dcterms:created xsi:type="dcterms:W3CDTF">2020-04-08T10:40:07Z</dcterms:created>
  <dcterms:modified xsi:type="dcterms:W3CDTF">2020-06-02T15:30:25Z</dcterms:modified>
</cp:coreProperties>
</file>