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920880" cy="936103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«Зырянский детский сад»</a:t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Зырянского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564904"/>
            <a:ext cx="5576664" cy="35283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«Уголок по обучению детей правилам безопасного поведения на дорогах»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средней группе</a:t>
            </a:r>
          </a:p>
          <a:p>
            <a:pPr algn="r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Кудинова Ирина Анатольевна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Кудинова Ирина Анатольевна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9D2437-5A1B-8A41-915D-DFDBF9940E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6" y="705726"/>
            <a:ext cx="3946604" cy="5203003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F3713C6-842D-2547-A13B-89C0AFE8D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02" y="705726"/>
            <a:ext cx="3772174" cy="52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7643192" cy="57272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>
              <a:buNone/>
            </a:pPr>
            <a:endParaRPr lang="ru-RU" sz="1800" b="1" i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b="1" i="1"/>
          </a:p>
          <a:p>
            <a:pPr>
              <a:buNone/>
            </a:pPr>
            <a:r>
              <a:rPr lang="ru-RU" sz="1800" b="1" i="1" dirty="0"/>
              <a:t>Актуальность: </a:t>
            </a:r>
            <a:r>
              <a:rPr lang="ru-RU" sz="1800" dirty="0"/>
              <a:t>На дорогах России увеличивается число пострадавших в </a:t>
            </a:r>
            <a:r>
              <a:rPr lang="ru-RU" sz="1800" dirty="0" err="1"/>
              <a:t>дорожно</a:t>
            </a:r>
            <a:r>
              <a:rPr lang="ru-RU" sz="1800" dirty="0"/>
              <a:t> – транспортных происшествиях. К большому сожалению, в числе пострадавших есть и несовершеннолетние дети. Причиной большинства ДТП являются грубейшие нарушения правил дорожного движения, и часто их виной бывают дети, из–за недостаточных знаний правил безопасности дорожного движения.</a:t>
            </a:r>
          </a:p>
          <a:p>
            <a:pPr>
              <a:buNone/>
            </a:pPr>
            <a:r>
              <a:rPr lang="ru-RU" sz="1800" dirty="0"/>
              <a:t>Для воспитания дисциплинированного пешехода необходимо прививать с детства такие важные качества, как внимательность, собранность, ответственность, осторожность, уверенность. Очень важно не пугать ребенка улицей и транспортом. Ведь такой страх так же опасен для малыша, как беспечность или невнимательность.</a:t>
            </a:r>
          </a:p>
          <a:p>
            <a:pPr>
              <a:buNone/>
            </a:pPr>
            <a:r>
              <a:rPr lang="ru-RU" sz="1800" dirty="0"/>
              <a:t>Только в тесном содружестве детского сада и семьи у детей можно выработать твердые навыки культурного поведения на улице, ту дисциплинированность, которая побуждает их подчиняться порядку. Тогда и привычка правильно ходить по улице станет у детей нормой поведения.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 – Внимателен ли ребенок на дороге? Соблюдает ли элементарные правила дорожного движения? Знает ли, как вести себя в разных ситуациях на улице или транспорте?</a:t>
            </a:r>
          </a:p>
          <a:p>
            <a:pPr>
              <a:buNone/>
            </a:pP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  <a:p>
            <a:pPr indent="-28800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-  Формирование навыков безопасного поведения на дорогах и повышение компетенции родителей в данной </a:t>
            </a:r>
            <a:r>
              <a:rPr lang="ru-RU" sz="2900" i="1" dirty="0" err="1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88000"/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u="sng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Закрепить и расширить знания о правилах дорожного движения, дорожных знаках, значений сигналов светофора;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Научить определять опасную ситуацию, находить быстрый выход из нее и по возможности ее избегать;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Формировать культуру поведения на улице и дороге;</a:t>
            </a:r>
          </a:p>
          <a:p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Развивать осторожность, внимательность, самостоятельность, ответственность и осмотрительность на дороге;</a:t>
            </a:r>
          </a:p>
          <a:p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Воспитывать дисциплинированность, взаимоуважение ко всем участникам дорожного движения.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Воспитывать ответственное отношение к своей безопасности, чувство самосохранения.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ДД-для-дете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2430"/>
            <a:ext cx="8424936" cy="63829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118_1703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828132" cy="2121099"/>
          </a:xfrm>
        </p:spPr>
      </p:pic>
      <p:pic>
        <p:nvPicPr>
          <p:cNvPr id="6" name="Рисунок 5" descr="IMG_20211118_170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88840"/>
            <a:ext cx="2016224" cy="2088232"/>
          </a:xfrm>
          <a:prstGeom prst="rect">
            <a:avLst/>
          </a:prstGeom>
        </p:spPr>
      </p:pic>
      <p:pic>
        <p:nvPicPr>
          <p:cNvPr id="7" name="Рисунок 6" descr="IMG_20211118_17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232248" cy="2132856"/>
          </a:xfrm>
          <a:prstGeom prst="rect">
            <a:avLst/>
          </a:prstGeom>
        </p:spPr>
      </p:pic>
      <p:pic>
        <p:nvPicPr>
          <p:cNvPr id="8" name="Рисунок 7" descr="IMG_20211118_170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0968"/>
            <a:ext cx="2736304" cy="2880320"/>
          </a:xfrm>
          <a:prstGeom prst="rect">
            <a:avLst/>
          </a:prstGeom>
        </p:spPr>
      </p:pic>
      <p:pic>
        <p:nvPicPr>
          <p:cNvPr id="9" name="Рисунок 8" descr="IMG_20211118_170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068960"/>
            <a:ext cx="2592288" cy="2880320"/>
          </a:xfrm>
          <a:prstGeom prst="rect">
            <a:avLst/>
          </a:prstGeom>
        </p:spPr>
      </p:pic>
      <p:pic>
        <p:nvPicPr>
          <p:cNvPr id="11" name="Рисунок 10" descr="iwbywwyc0_5d3ea1a8682cc858_5f0c480a875a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60648"/>
            <a:ext cx="1196752" cy="1196752"/>
          </a:xfrm>
          <a:prstGeom prst="rect">
            <a:avLst/>
          </a:prstGeom>
        </p:spPr>
      </p:pic>
      <p:pic>
        <p:nvPicPr>
          <p:cNvPr id="13" name="Рисунок 12" descr="E_9UnO9WYAQIDP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923928" y="4509121"/>
            <a:ext cx="144016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118_1704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500207" cy="2625155"/>
          </a:xfrm>
        </p:spPr>
      </p:pic>
      <p:pic>
        <p:nvPicPr>
          <p:cNvPr id="5" name="Рисунок 4" descr="IMG_20211118_17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2492896"/>
            <a:ext cx="4320480" cy="3240360"/>
          </a:xfrm>
          <a:prstGeom prst="rect">
            <a:avLst/>
          </a:prstGeom>
        </p:spPr>
      </p:pic>
      <p:pic>
        <p:nvPicPr>
          <p:cNvPr id="6" name="Рисунок 5" descr="IMG_20211118_170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35659"/>
            <a:ext cx="3096344" cy="2829645"/>
          </a:xfrm>
          <a:prstGeom prst="rect">
            <a:avLst/>
          </a:prstGeom>
        </p:spPr>
      </p:pic>
      <p:pic>
        <p:nvPicPr>
          <p:cNvPr id="8" name="Рисунок 7" descr="bezopasnosti-3_5c5fe08a3bfa7_5f76b39e5d1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60648"/>
            <a:ext cx="1872208" cy="1904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118_1704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3096344" cy="3715613"/>
          </a:xfrm>
        </p:spPr>
      </p:pic>
      <p:pic>
        <p:nvPicPr>
          <p:cNvPr id="3" name="Рисунок 2" descr="IMG_20211119_162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9200" y="2661760"/>
            <a:ext cx="2875248" cy="3833664"/>
          </a:xfrm>
          <a:prstGeom prst="rect">
            <a:avLst/>
          </a:prstGeom>
        </p:spPr>
      </p:pic>
      <p:pic>
        <p:nvPicPr>
          <p:cNvPr id="6" name="Рисунок 5" descr="594b52fc6734c426871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2459765" cy="1844824"/>
          </a:xfrm>
          <a:prstGeom prst="rect">
            <a:avLst/>
          </a:prstGeom>
        </p:spPr>
      </p:pic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48680"/>
            <a:ext cx="255577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114_1033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2808312" cy="3384376"/>
          </a:xfrm>
        </p:spPr>
      </p:pic>
      <p:pic>
        <p:nvPicPr>
          <p:cNvPr id="5" name="Рисунок 4" descr="IMG_20220114_103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2952328" cy="3456384"/>
          </a:xfrm>
          <a:prstGeom prst="rect">
            <a:avLst/>
          </a:prstGeom>
        </p:spPr>
      </p:pic>
      <p:pic>
        <p:nvPicPr>
          <p:cNvPr id="7" name="Рисунок 6" descr="1614798260_142-p-fon-dlya-pdd-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4443986" cy="2499742"/>
          </a:xfrm>
          <a:prstGeom prst="rect">
            <a:avLst/>
          </a:prstGeom>
        </p:spPr>
      </p:pic>
      <p:pic>
        <p:nvPicPr>
          <p:cNvPr id="8" name="Рисунок 7" descr="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2656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5F8B119-0967-CF42-9714-91BBEF417C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943"/>
            <a:ext cx="4149629" cy="2665206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E0CBC54-430E-964B-BA65-D1926BF9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8" y="1397000"/>
            <a:ext cx="3013050" cy="4064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D5DDE69-CAD4-504F-8126-E59719180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2" y="3639334"/>
            <a:ext cx="4185607" cy="30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199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Муниципальное бюджетное дошкольное образовательное учреждение «Зырянский детский сад» Зырянского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Ирина Кудинова</cp:lastModifiedBy>
  <cp:revision>12</cp:revision>
  <dcterms:created xsi:type="dcterms:W3CDTF">2021-11-18T14:03:24Z</dcterms:created>
  <dcterms:modified xsi:type="dcterms:W3CDTF">2022-01-25T08:19:52Z</dcterms:modified>
</cp:coreProperties>
</file>