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58" r:id="rId4"/>
    <p:sldId id="262" r:id="rId5"/>
    <p:sldId id="259" r:id="rId6"/>
    <p:sldId id="265" r:id="rId7"/>
    <p:sldId id="263" r:id="rId8"/>
    <p:sldId id="264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00"/>
    <a:srgbClr val="341902"/>
    <a:srgbClr val="753805"/>
    <a:srgbClr val="7A0000"/>
    <a:srgbClr val="8A0000"/>
    <a:srgbClr val="CC0000"/>
    <a:srgbClr val="6C0000"/>
    <a:srgbClr val="005000"/>
    <a:srgbClr val="194B3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5E08B-ECDA-4243-A6AD-4E29FE6FE987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3DCAF-B670-44B9-872F-5B9BDD859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53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3DCAF-B670-44B9-872F-5B9BDD859DA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9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jpe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ШКОЛА\безопасные  уроки\пдд\картинки\201514091709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38875"/>
            <a:ext cx="519986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49262"/>
            <a:ext cx="8568952" cy="1800200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Игра </a:t>
            </a:r>
            <a:br>
              <a:rPr lang="ru-RU" b="1" dirty="0">
                <a:ea typeface="Times New Roman"/>
              </a:rPr>
            </a:br>
            <a:r>
              <a:rPr lang="ru-RU" sz="5300" b="1" u="sng" dirty="0">
                <a:solidFill>
                  <a:srgbClr val="007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"Разрешается </a:t>
            </a:r>
            <a:r>
              <a:rPr lang="ru-RU" sz="53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– запрещается” </a:t>
            </a:r>
            <a:br>
              <a:rPr lang="ru-RU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br>
              <a:rPr lang="ru-RU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b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88840"/>
            <a:ext cx="8568952" cy="377728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Играть на мостовой… 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Переходить улицы при зелёном сигнале светофора…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Перебегать улицу перед близко идущим транспортом…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Идти толпой по тротуару…</a:t>
            </a: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71363" y="1949362"/>
            <a:ext cx="31289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запрещается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6589" y="3248524"/>
            <a:ext cx="28320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8415" cmpd="sng">
                  <a:solidFill>
                    <a:srgbClr val="007A00"/>
                  </a:solidFill>
                  <a:prstDash val="solid"/>
                </a:ln>
                <a:solidFill>
                  <a:srgbClr val="007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разрешается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54906" y="4437112"/>
            <a:ext cx="28355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36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апрещается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78266" y="5589538"/>
            <a:ext cx="31260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8415" cmpd="sng">
                  <a:solidFill>
                    <a:srgbClr val="007A00"/>
                  </a:solidFill>
                  <a:prstDash val="solid"/>
                </a:ln>
                <a:solidFill>
                  <a:srgbClr val="007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разрешается</a:t>
            </a:r>
            <a:endParaRPr lang="ru-RU" sz="5400" b="1" dirty="0">
              <a:ln w="18415" cmpd="sng">
                <a:solidFill>
                  <a:srgbClr val="007A00"/>
                </a:solidFill>
                <a:prstDash val="solid"/>
              </a:ln>
              <a:solidFill>
                <a:srgbClr val="007A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721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893" y="381187"/>
            <a:ext cx="8496944" cy="452596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Переходить улицу по подземному переходу… 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Переходить улицу при жёлтом сигнале светофора…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Помогать старикам и старушкам переходить улицу…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Велосипедистам цепляться за проезжие машины…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Выбегать на проезжую часть дороги…</a:t>
            </a:r>
            <a:b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</a:b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52337" y="1133527"/>
            <a:ext cx="2832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8415" cmpd="sng">
                  <a:solidFill>
                    <a:srgbClr val="007A00"/>
                  </a:solidFill>
                  <a:prstDash val="solid"/>
                </a:ln>
                <a:solidFill>
                  <a:srgbClr val="007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разрешается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28343" y="2321004"/>
            <a:ext cx="28355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запрещается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3524407"/>
            <a:ext cx="2832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8415" cmpd="sng">
                  <a:solidFill>
                    <a:srgbClr val="007A00"/>
                  </a:solidFill>
                  <a:prstDash val="solid"/>
                </a:ln>
                <a:solidFill>
                  <a:srgbClr val="007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разрешается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4704022"/>
            <a:ext cx="28355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запрещается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5881326"/>
            <a:ext cx="28355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запрещается</a:t>
            </a:r>
          </a:p>
        </p:txBody>
      </p:sp>
    </p:spTree>
    <p:extLst>
      <p:ext uri="{BB962C8B-B14F-4D97-AF65-F5344CB8AC3E}">
        <p14:creationId xmlns:p14="http://schemas.microsoft.com/office/powerpoint/2010/main" val="328455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клипарты\солнышко\1341067138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3384376" cy="341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626507">
            <a:off x="108964" y="1565818"/>
            <a:ext cx="59581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437112"/>
            <a:ext cx="68407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Благодарю за внимание!</a:t>
            </a:r>
            <a:endParaRPr lang="ru-RU" sz="6000" b="0" cap="none" spc="0" dirty="0">
              <a:ln w="1841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648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92696"/>
            <a:ext cx="1872208" cy="54014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cap="none" spc="0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izit" pitchFamily="2" charset="0"/>
              </a:rPr>
              <a:t>П</a:t>
            </a:r>
          </a:p>
          <a:p>
            <a:pPr algn="ctr"/>
            <a:r>
              <a:rPr lang="ru-RU" sz="11500" b="1" dirty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izit" pitchFamily="2" charset="0"/>
              </a:rPr>
              <a:t>д</a:t>
            </a:r>
          </a:p>
          <a:p>
            <a:pPr algn="ctr"/>
            <a:r>
              <a:rPr lang="ru-RU" sz="11500" b="1" dirty="0">
                <a:ln w="11430">
                  <a:solidFill>
                    <a:srgbClr val="C00000"/>
                  </a:solidFill>
                </a:ln>
                <a:solidFill>
                  <a:srgbClr val="007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izit" pitchFamily="2" charset="0"/>
              </a:rPr>
              <a:t>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764704"/>
            <a:ext cx="31694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равила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15560" y="2708920"/>
            <a:ext cx="41204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орожного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27158" y="4544386"/>
            <a:ext cx="38481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A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вижения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7A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9218" name="Picture 2" descr="D:\ШКОЛА\безопасные  уроки\пдд\картинки\hello_html_m3bcffb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7" y="1724908"/>
            <a:ext cx="2663472" cy="341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09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ШКОЛА\безопасные  уроки\пдд\картинки\i_0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5" y="1688232"/>
            <a:ext cx="5904656" cy="2957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416575" y="116632"/>
            <a:ext cx="7878799" cy="1800200"/>
          </a:xfrm>
        </p:spPr>
        <p:txBody>
          <a:bodyPr>
            <a:normAutofit/>
          </a:bodyPr>
          <a:lstStyle/>
          <a:p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1</a:t>
            </a:r>
            <a:b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Дорога только для машин</a:t>
            </a:r>
            <a:endParaRPr lang="ru-RU" sz="66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374441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4" name="Рисунок 3" descr="doroga-mnogo-mashi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808" y="2413117"/>
            <a:ext cx="6099077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2</a:t>
            </a:r>
            <a:b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«Иди только по тротуару»</a:t>
            </a:r>
            <a:endParaRPr lang="ru-RU" sz="67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 descr="669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650665"/>
            <a:ext cx="3915435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4572000" y="1628800"/>
            <a:ext cx="417646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Тротуар для       пешеходов,</a:t>
            </a:r>
            <a:endParaRPr lang="ru-RU" sz="3200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машинам нету хода! </a:t>
            </a:r>
            <a:endParaRPr lang="ru-RU" sz="3200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Чуть повыше чем дорога,</a:t>
            </a:r>
            <a:endParaRPr lang="ru-RU" sz="3200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Пешеходные пути, </a:t>
            </a:r>
            <a:endParaRPr lang="ru-RU" sz="3200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все по тротуару </a:t>
            </a:r>
            <a:endParaRPr lang="ru-RU" sz="3200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забот могли идти!</a:t>
            </a:r>
            <a:r>
              <a:rPr lang="ru-RU" sz="2800" b="1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000" b="1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b="1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855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3 </a:t>
            </a:r>
            <a:b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«Не беги через дорогу»</a:t>
            </a:r>
            <a:endParaRPr lang="ru-RU" sz="8000" dirty="0"/>
          </a:p>
        </p:txBody>
      </p:sp>
      <p:sp>
        <p:nvSpPr>
          <p:cNvPr id="11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endParaRPr lang="ru-RU" sz="2800" b="1" i="1" dirty="0"/>
          </a:p>
          <a:p>
            <a:pPr algn="ctr">
              <a:spcBef>
                <a:spcPts val="0"/>
              </a:spcBef>
              <a:buNone/>
            </a:pPr>
            <a:endParaRPr lang="ru-RU" sz="1400" b="1" i="1" dirty="0"/>
          </a:p>
        </p:txBody>
      </p:sp>
      <p:pic>
        <p:nvPicPr>
          <p:cNvPr id="6146" name="Picture 2" descr="D:\ШКОЛА\безопасные  уроки\пдд\картинки\2010_b8e9c78b2a15240274f39d9cd9904c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295" y="1844824"/>
            <a:ext cx="6480720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4</a:t>
            </a:r>
            <a:b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«Переходи дорогу по пешеходным переходам»</a:t>
            </a:r>
            <a:endParaRPr lang="ru-RU" sz="9800" i="1" dirty="0"/>
          </a:p>
        </p:txBody>
      </p:sp>
      <p:pic>
        <p:nvPicPr>
          <p:cNvPr id="3074" name="Picture 2" descr="D:\ШКОЛА\безопасные  уроки\пдд\картинки\n_73foto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77354"/>
            <a:ext cx="3723528" cy="3794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D:\ШКОЛА\безопасные  уроки\пдд\картинки\urokviktorina_po_pravilam_dorozhnogho_dvizhieniia_pdd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74" y="3112438"/>
            <a:ext cx="3985106" cy="298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024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1616" y="332656"/>
            <a:ext cx="8496944" cy="136815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9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5</a:t>
            </a:r>
            <a:br>
              <a:rPr lang="ru-RU" sz="2900" b="1" i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При переходе улицы </a:t>
            </a:r>
            <a:endParaRPr lang="ru-RU" b="1" dirty="0">
              <a:ln>
                <a:solidFill>
                  <a:srgbClr val="CC00FF"/>
                </a:solidFill>
              </a:ln>
              <a:solidFill>
                <a:srgbClr val="FF66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8" name="Picture 2" descr="D:\ШКОЛА\безопасные  уроки\пдд\картинки\14537302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244" y="476672"/>
            <a:ext cx="2137232" cy="1602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1215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14285" r="51042" b="50000"/>
          <a:stretch>
            <a:fillRect/>
          </a:stretch>
        </p:blipFill>
        <p:spPr bwMode="auto">
          <a:xfrm>
            <a:off x="431084" y="1844823"/>
            <a:ext cx="4271640" cy="284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5" descr="1215_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t="49509" r="50186" b="14726"/>
          <a:stretch>
            <a:fillRect/>
          </a:stretch>
        </p:blipFill>
        <p:spPr bwMode="auto">
          <a:xfrm>
            <a:off x="3419872" y="3861048"/>
            <a:ext cx="5184576" cy="255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лево 3"/>
          <p:cNvSpPr/>
          <p:nvPr/>
        </p:nvSpPr>
        <p:spPr>
          <a:xfrm>
            <a:off x="827584" y="2420888"/>
            <a:ext cx="1224136" cy="360040"/>
          </a:xfrm>
          <a:prstGeom prst="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7883860" y="4365104"/>
            <a:ext cx="1080628" cy="327479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02724" y="2415906"/>
            <a:ext cx="4015202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Всегда смотри налево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5085184"/>
            <a:ext cx="4041491" cy="5847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Затем смотри направо</a:t>
            </a:r>
          </a:p>
        </p:txBody>
      </p:sp>
    </p:spTree>
    <p:extLst>
      <p:ext uri="{BB962C8B-B14F-4D97-AF65-F5344CB8AC3E}">
        <p14:creationId xmlns:p14="http://schemas.microsoft.com/office/powerpoint/2010/main" val="66577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836712"/>
            <a:ext cx="8877672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36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Правило 6</a:t>
            </a:r>
            <a:b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9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«Помни сигналы светофора»</a:t>
            </a:r>
            <a:br>
              <a:rPr lang="ru-RU" sz="49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6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ШКОЛА\безопасные  уроки\пдд\картинки\SVETOF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488832" cy="507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259632" y="1694735"/>
            <a:ext cx="6624736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04649" y="1608552"/>
            <a:ext cx="50704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Светофор нам говорит:</a:t>
            </a:r>
          </a:p>
        </p:txBody>
      </p:sp>
    </p:spTree>
    <p:extLst>
      <p:ext uri="{BB962C8B-B14F-4D97-AF65-F5344CB8AC3E}">
        <p14:creationId xmlns:p14="http://schemas.microsoft.com/office/powerpoint/2010/main" val="16431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392" y="836712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Правило 7</a:t>
            </a:r>
            <a:b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lang="ru-RU" sz="49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«Будь внимательным!»</a:t>
            </a:r>
            <a:br>
              <a:rPr lang="ru-RU" sz="49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6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solidFill>
                  <a:srgbClr val="75380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От такого поведенья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solidFill>
                  <a:srgbClr val="75380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Может быть не мало бед: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solidFill>
                  <a:srgbClr val="75380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Ведь дорога не для чтенья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solidFill>
                  <a:srgbClr val="75380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И не место для бесед!</a:t>
            </a:r>
          </a:p>
          <a:p>
            <a:endParaRPr lang="ru-RU" dirty="0"/>
          </a:p>
        </p:txBody>
      </p:sp>
      <p:pic>
        <p:nvPicPr>
          <p:cNvPr id="7171" name="Picture 3" descr="D:\ШКОЛА\безопасные  уроки\пдд\картинки\208-3-pravila-dorozhnogo-dvizheniya-detyam-kartin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3397185"/>
            <a:ext cx="4399033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9" descr="1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447240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783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</TotalTime>
  <Words>168</Words>
  <Application>Microsoft Office PowerPoint</Application>
  <PresentationFormat>Экран (4:3)</PresentationFormat>
  <Paragraphs>51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Правило 1 Дорога только для машин</vt:lpstr>
      <vt:lpstr>Правило 2 «Иди только по тротуару»</vt:lpstr>
      <vt:lpstr>Правило 3  «Не беги через дорогу»</vt:lpstr>
      <vt:lpstr>Правило 4 «Переходи дорогу по пешеходным переходам»</vt:lpstr>
      <vt:lpstr>Правило 5 При переходе улицы </vt:lpstr>
      <vt:lpstr>Правило 6          «Помни сигналы светофора» </vt:lpstr>
      <vt:lpstr>Правило 7          «Будь внимательным!» </vt:lpstr>
      <vt:lpstr>Игра  "Разрешается – запрещается”   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Ирина Кудинова</cp:lastModifiedBy>
  <cp:revision>45</cp:revision>
  <dcterms:created xsi:type="dcterms:W3CDTF">2014-08-08T16:01:14Z</dcterms:created>
  <dcterms:modified xsi:type="dcterms:W3CDTF">2022-01-25T08:46:39Z</dcterms:modified>
</cp:coreProperties>
</file>