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бюджетное дошкольное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"Зырянский детский сад"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Зырянского района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132856"/>
            <a:ext cx="6400800" cy="417646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Мастер-класс для педагогов на тему:</a:t>
            </a:r>
          </a:p>
          <a:p>
            <a:pPr algn="ctr"/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речи посредством опытно - экспериментальной деятельности с использованием сказки»</a:t>
            </a:r>
          </a:p>
          <a:p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Кудинова Ирина Анатольевна</a:t>
            </a:r>
          </a:p>
          <a:p>
            <a:pPr algn="r"/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pPr algn="ctr"/>
            <a:r>
              <a:rPr lang="ru-RU" b="1" dirty="0" smtClean="0"/>
              <a:t>Опыт </a:t>
            </a:r>
            <a:r>
              <a:rPr lang="ru-RU" b="1" dirty="0" smtClean="0"/>
              <a:t>№ 3.</a:t>
            </a:r>
            <a:r>
              <a:rPr lang="ru-RU" b="1" i="1" dirty="0" smtClean="0"/>
              <a:t> «Дождевые облака»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02261568-cloud-rain-weather-isolated-icon-vector-illustration-de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708920"/>
            <a:ext cx="4752528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20688"/>
            <a:ext cx="7498080" cy="5627712"/>
          </a:xfrm>
        </p:spPr>
        <p:txBody>
          <a:bodyPr/>
          <a:lstStyle/>
          <a:p>
            <a:r>
              <a:rPr lang="ru-RU" b="1" dirty="0" smtClean="0"/>
              <a:t>Вывод: </a:t>
            </a:r>
            <a:endParaRPr lang="ru-RU" b="1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Происходит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круговорот воды в природе. Вода испаряется, поднимается наверх, накапливается  в облаках и возвращается в виде дождя на землю.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fd7e4a342c8ad6f2d3800ebd272372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429000"/>
            <a:ext cx="5862630" cy="28464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/>
          <a:lstStyle/>
          <a:p>
            <a:pPr algn="ctr"/>
            <a:endParaRPr lang="ru-RU" b="1" i="1" dirty="0" smtClean="0"/>
          </a:p>
          <a:p>
            <a:pPr algn="ctr">
              <a:buFont typeface="Arial" pitchFamily="34" charset="0"/>
              <a:buChar char="•"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4. Апельсин</a:t>
            </a:r>
          </a:p>
          <a:p>
            <a:pPr algn="ctr">
              <a:buNone/>
            </a:pPr>
            <a:endParaRPr lang="ru-RU" b="1" i="1" dirty="0" smtClean="0"/>
          </a:p>
          <a:p>
            <a:endParaRPr lang="ru-RU" dirty="0"/>
          </a:p>
        </p:txBody>
      </p:sp>
      <p:pic>
        <p:nvPicPr>
          <p:cNvPr id="4" name="Рисунок 3" descr="DOLADOWANIE-ORANGE-PRE-PAID-KOD-NA-SMS-5Z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204864"/>
            <a:ext cx="5436096" cy="40770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/>
          <a:lstStyle/>
          <a:p>
            <a:r>
              <a:rPr lang="ru-RU" b="1" dirty="0" smtClean="0"/>
              <a:t>Вывод: </a:t>
            </a:r>
            <a:endParaRPr lang="ru-RU" b="1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апельсине есть кислотное вещество, которое растворяет резину и шарик лопается</a:t>
            </a:r>
            <a:r>
              <a:rPr lang="ru-RU" b="1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shar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284984"/>
            <a:ext cx="3096344" cy="2376264"/>
          </a:xfrm>
          <a:prstGeom prst="rect">
            <a:avLst/>
          </a:prstGeom>
        </p:spPr>
      </p:pic>
      <p:pic>
        <p:nvPicPr>
          <p:cNvPr id="5" name="Рисунок 4" descr="Orange-pe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573016"/>
            <a:ext cx="3657600" cy="20299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i3g9K6iak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49102"/>
            <a:ext cx="6984776" cy="597869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участие в мастер – классе!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Творческих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успехов!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500x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140968"/>
            <a:ext cx="6228184" cy="20760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 мастер-класса: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распространение  собственного  педагогического  опыта  по экспериментально - поисковой деятельности.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Продемонстрировать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педагогам  некоторые  виды  экспериментирования  с  разными материалами.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 Показать,  как  можно  использовать  опыты  в  экспериментальной  деятельности   с использованием сказки.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Развивать  познавательный  интерес  к  окружающему,  умение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делиться приобретенным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опытом с другими людьми.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Детское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экспериментирование оказывает большое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влияние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на речевые умения ребенка, такие как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 Развитие коммуникативных навыков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Обогащение словарного запаса детей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путём его пополнения существительными, обозначающими материалы, из которых сделаны предметы, прилагательными, обозначающими признаки, свойства и качества материалов, глаголами, обозначающими действие с этим предметом и т. д.)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>
            <a:normAutofit/>
          </a:bodyPr>
          <a:lstStyle/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Формирование связной речи 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т. е., содержательной, логичной, последовательной, организованной, ведь в процессе эксперимента возникает необходимость совершать операции анализа и синтеза, сравнения и классификации, обобщения, уметь рассказать об этапах и результатах эксперимента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 Развитие речевого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творчества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(в процессе совместной деятельности и поиска идет проверка речевых высказываний как других детей, так и самого себя).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60648"/>
            <a:ext cx="7498080" cy="5987752"/>
          </a:xfrm>
        </p:spPr>
        <p:txBody>
          <a:bodyPr/>
          <a:lstStyle/>
          <a:p>
            <a:pPr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- игра № 1 «Ключик».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античный-ключ-золота-eps-богато-украшенный-84319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348880"/>
            <a:ext cx="5559538" cy="24322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Вывод</a:t>
            </a:r>
            <a:r>
              <a:rPr lang="ru-RU" b="1" dirty="0" smtClean="0"/>
              <a:t>: </a:t>
            </a:r>
            <a:endParaRPr lang="ru-RU" b="1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магнитная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сила может действовать через стекло и воду.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ello_html_m56688ef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212976"/>
            <a:ext cx="3744416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«Путешествие Маши на день рождения».</a:t>
            </a:r>
            <a:r>
              <a:rPr lang="ru-RU" dirty="0" smtClean="0"/>
              <a:t> 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youloveit_ru_masha_i_medved_oboi_na_rabo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7164288" cy="53732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/>
          <a:lstStyle/>
          <a:p>
            <a:pPr algn="ctr">
              <a:buNone/>
            </a:pP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№ 2. Пластилин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9ba3ebc0e549c492a6c5662e3ed5ca0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204864"/>
            <a:ext cx="5760640" cy="39560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/>
          <a:lstStyle/>
          <a:p>
            <a:r>
              <a:rPr lang="ru-RU" b="1" dirty="0" smtClean="0"/>
              <a:t>Вывод:  </a:t>
            </a:r>
            <a:endParaRPr lang="ru-RU" b="1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пластилин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обладает большей плотностью и тяжестью, чем вода, а потому тонет в ней. Но когда из него делается лодка, он наполняется воздухом. Вместе пластилин и воздух не такие плотные и тяжёлые, именно поэтому «лодка» держится на воде.</a:t>
            </a:r>
          </a:p>
          <a:p>
            <a:endParaRPr lang="ru-RU" dirty="0"/>
          </a:p>
        </p:txBody>
      </p:sp>
      <p:pic>
        <p:nvPicPr>
          <p:cNvPr id="4" name="Рисунок 3" descr="plastilin-plavajuchij-21-sht-65g-becks-plastilin-b102353-3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789040"/>
            <a:ext cx="2952328" cy="244827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55</TotalTime>
  <Words>226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Муниципальное бюджетное дошкольное образовательное учреждение  "Зырянский детский сад" Зырянского района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 дошкольное образовательное учреждение  "Зырянский детский сад" Зырянского района </dc:title>
  <dc:creator>Семья</dc:creator>
  <cp:lastModifiedBy>Семья</cp:lastModifiedBy>
  <cp:revision>10</cp:revision>
  <dcterms:created xsi:type="dcterms:W3CDTF">2022-01-19T12:55:10Z</dcterms:created>
  <dcterms:modified xsi:type="dcterms:W3CDTF">2022-01-19T14:00:58Z</dcterms:modified>
</cp:coreProperties>
</file>