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9" r:id="rId5"/>
    <p:sldId id="260" r:id="rId6"/>
    <p:sldId id="258" r:id="rId7"/>
    <p:sldId id="261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" y="19440"/>
            <a:ext cx="9262294" cy="683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76398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lang="ru-RU" sz="4500" kern="0" dirty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Фотоотчёт кружковой деятельности “Оригами”</a:t>
            </a:r>
            <a:endParaRPr lang="ru-RU" sz="4500" kern="0" dirty="0">
              <a:solidFill>
                <a:srgbClr val="00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4509120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Руководитель: Маркова Т.А.</a:t>
            </a:r>
            <a:endParaRPr lang="ru-RU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3535225" cy="198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инус - Котёнок и щенок_(WHATAUDIO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4046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5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2"/>
    </mc:Choice>
    <mc:Fallback>
      <p:transition spd="slow" advTm="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17463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r="21432"/>
          <a:stretch/>
        </p:blipFill>
        <p:spPr bwMode="auto">
          <a:xfrm>
            <a:off x="2123728" y="186047"/>
            <a:ext cx="4121624" cy="650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77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2"/>
    </mc:Choice>
    <mc:Fallback>
      <p:transition spd="slow" advTm="770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938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AutoShape 8" descr="C:\Users\admin\Desktop\%D1%84%D0%BE%D1%82%D0%BE\IMG_20220204_10164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9401" y="1165224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68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2"/>
    </mc:Choice>
    <mc:Fallback>
      <p:transition spd="slow" advTm="774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938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32" y="248530"/>
            <a:ext cx="4769514" cy="635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04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4"/>
    </mc:Choice>
    <mc:Fallback>
      <p:transition spd="slow" advTm="844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938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80206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17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9"/>
    </mc:Choice>
    <mc:Fallback>
      <p:transition spd="slow" advTm="70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938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680520" cy="624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08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0"/>
    </mc:Choice>
    <mc:Fallback>
      <p:transition spd="slow" advTm="83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7938"/>
            <a:ext cx="9259888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80653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1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1"/>
    </mc:Choice>
    <mc:Fallback>
      <p:transition spd="slow" advTm="61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1" name="Picture 5" descr="C:\Users\admin\Desktop\фото\IMG_20220204_1051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0914" y="978509"/>
            <a:ext cx="6534642" cy="49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8"/>
    </mc:Choice>
    <mc:Fallback>
      <p:transition spd="slow" advTm="8568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</Words>
  <Application>Microsoft Office PowerPoint</Application>
  <PresentationFormat>Экран (4:3)</PresentationFormat>
  <Paragraphs>2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2022-02-08T13:05:13Z</dcterms:created>
  <dcterms:modified xsi:type="dcterms:W3CDTF">2022-02-08T13:55:21Z</dcterms:modified>
</cp:coreProperties>
</file>