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61" r:id="rId4"/>
    <p:sldId id="273" r:id="rId5"/>
    <p:sldId id="288" r:id="rId6"/>
    <p:sldId id="267" r:id="rId7"/>
    <p:sldId id="28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vetnoe.ru/upload/catalog/2018/12/Ah21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e7.pngegg.com/pngimages/773/94/png-clipart-cartoon-tree-apple-drawing-apple-tree-leaf-tree-branch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7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yablochkom.com/wp-content/uploads/2019/06/ezhik-s-krasnym-yabloko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rosti.ru/patterns/00/14/7c/65d44468ab/pic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загрузки\прогр.комп\Desktop\IMG_20211105_22563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E:\%D0%B7%D0%B0%D0%B3%D1%80%D1%83%D0%B7%D0%BA%D0%B8\%D0%BF%D1%80%D0%BE%D0%B3%D1%80.%D0%BA%D0%BE%D0%BC%D0%BF\Desktop\i (24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E:\загрузки\прогр.комп\Desktop\IMG_20211103_210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16824" cy="626126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91680" y="158591"/>
            <a:ext cx="60486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Спасибо ребята!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pp.userapi.com/z4IHODo_bF_8UOILz1HStjly23iPHMmDzfeGDw/AGYn5OWOOS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30046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Рябцева</cp:lastModifiedBy>
  <cp:revision>46</cp:revision>
  <dcterms:created xsi:type="dcterms:W3CDTF">2016-04-07T11:31:13Z</dcterms:created>
  <dcterms:modified xsi:type="dcterms:W3CDTF">2021-11-22T11:48:53Z</dcterms:modified>
</cp:coreProperties>
</file>