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4" r:id="rId3"/>
    <p:sldId id="270" r:id="rId4"/>
    <p:sldId id="271" r:id="rId5"/>
    <p:sldId id="260" r:id="rId6"/>
    <p:sldId id="261" r:id="rId7"/>
    <p:sldId id="257" r:id="rId8"/>
    <p:sldId id="273" r:id="rId9"/>
    <p:sldId id="275" r:id="rId10"/>
    <p:sldId id="276" r:id="rId11"/>
    <p:sldId id="286" r:id="rId12"/>
    <p:sldId id="277" r:id="rId13"/>
    <p:sldId id="269" r:id="rId14"/>
    <p:sldId id="287" r:id="rId15"/>
    <p:sldId id="28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76;&#1083;&#1103;%20&#1080;&#1090;&#1086;&#1075;&#1086;&#1074;&#1099;&#1093;\&#1048;&#1079;%20&#1082;-&#1092;%20&#1062;&#1074;&#1077;&#1090;&#1080;&#1082;%20-%20&#1057;&#1077;&#1084;&#1080;&#1094;&#1074;&#1077;&#1090;&#1080;&#1082;%20-%20&#1051;&#1077;&#1090;&#1080;,%20&#1083;&#1077;&#1087;&#1077;&#1089;&#1090;&#1086;&#1082;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ytimg.com/vi/zLg-bYRZEyI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02" y="857232"/>
            <a:ext cx="6738984" cy="505424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b="59091"/>
          <a:stretch>
            <a:fillRect/>
          </a:stretch>
        </p:blipFill>
        <p:spPr bwMode="auto">
          <a:xfrm>
            <a:off x="928662" y="2714620"/>
            <a:ext cx="3929057" cy="1632144"/>
          </a:xfrm>
          <a:prstGeom prst="rect">
            <a:avLst/>
          </a:prstGeom>
          <a:noFill/>
        </p:spPr>
      </p:pic>
      <p:pic>
        <p:nvPicPr>
          <p:cNvPr id="3" name="Picture 22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t="54546" r="24019"/>
          <a:stretch>
            <a:fillRect/>
          </a:stretch>
        </p:blipFill>
        <p:spPr bwMode="auto">
          <a:xfrm>
            <a:off x="4857752" y="2714620"/>
            <a:ext cx="3000396" cy="168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E:\%D0%B7%D0%B0%D0%B3%D1%80%D1%83%D0%B7%D0%BA%D0%B8\%D0%BF%D1%80%D0%BE%D0%B3%D1%80.%D0%BA%D0%BE%D0%BC%D0%BF\Desktop\i (1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E:\загрузки\прогр.комп\Desktop\IMG_20211102_19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7725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labirint.ru/images/comments_pic/1046/02labc6be128984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5929354" cy="4743483"/>
          </a:xfrm>
          <a:prstGeom prst="rect">
            <a:avLst/>
          </a:prstGeom>
          <a:noFill/>
        </p:spPr>
      </p:pic>
      <p:pic>
        <p:nvPicPr>
          <p:cNvPr id="3" name="Picture 2" descr="http://kinofilms.tv/images/films/1/710/pict/9.jpg"/>
          <p:cNvPicPr>
            <a:picLocks noChangeAspect="1" noChangeArrowheads="1"/>
          </p:cNvPicPr>
          <p:nvPr/>
        </p:nvPicPr>
        <p:blipFill>
          <a:blip r:embed="rId3" cstate="print"/>
          <a:srcRect b="8928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животные северного полю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животные северного полю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600400" cy="2736304"/>
          </a:xfrm>
          <a:prstGeom prst="rect">
            <a:avLst/>
          </a:prstGeom>
          <a:noFill/>
        </p:spPr>
      </p:pic>
      <p:pic>
        <p:nvPicPr>
          <p:cNvPr id="5" name="Picture 12" descr="http://poseidoncruise.ru/files/foto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744416" cy="2712934"/>
          </a:xfrm>
          <a:prstGeom prst="rect">
            <a:avLst/>
          </a:prstGeom>
          <a:noFill/>
        </p:spPr>
      </p:pic>
      <p:pic>
        <p:nvPicPr>
          <p:cNvPr id="6" name="Picture 16" descr="http://www.arhnet.info/files/imagecache/i_anews_big/story-2012-ekologicheskiy-turi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0648"/>
            <a:ext cx="3672408" cy="2736304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 животные северного полюс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373671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rchel.ru/uploads/posts/2010-12/1291995927_den-noch1-kopiya.jpg"/>
          <p:cNvPicPr>
            <a:picLocks noChangeAspect="1" noChangeArrowheads="1"/>
          </p:cNvPicPr>
          <p:nvPr/>
        </p:nvPicPr>
        <p:blipFill>
          <a:blip r:embed="rId2" cstate="print"/>
          <a:srcRect l="1071"/>
          <a:stretch>
            <a:fillRect/>
          </a:stretch>
        </p:blipFill>
        <p:spPr bwMode="auto">
          <a:xfrm>
            <a:off x="1259632" y="188640"/>
            <a:ext cx="6984776" cy="6502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eti.msk.ru/wp-content/uploads/2012/05/02lab7of81216653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87344"/>
          <p:cNvPicPr>
            <a:picLocks noChangeAspect="1" noChangeArrowheads="1"/>
          </p:cNvPicPr>
          <p:nvPr/>
        </p:nvPicPr>
        <p:blipFill>
          <a:blip r:embed="rId3" cstate="print"/>
          <a:srcRect b="4205"/>
          <a:stretch>
            <a:fillRect/>
          </a:stretch>
        </p:blipFill>
        <p:spPr bwMode="auto">
          <a:xfrm>
            <a:off x="1428728" y="-285776"/>
            <a:ext cx="5929354" cy="6000792"/>
          </a:xfrm>
          <a:prstGeom prst="rect">
            <a:avLst/>
          </a:prstGeom>
          <a:noFill/>
        </p:spPr>
      </p:pic>
      <p:pic>
        <p:nvPicPr>
          <p:cNvPr id="4" name="Из к-ф Цветик - Семицветик - Лети, лепест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4363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erver.audiopedia.su:8888/staroeradio/images/pics/010813.jpg"/>
          <p:cNvPicPr>
            <a:picLocks noChangeAspect="1" noChangeArrowheads="1"/>
          </p:cNvPicPr>
          <p:nvPr/>
        </p:nvPicPr>
        <p:blipFill>
          <a:blip r:embed="rId2" cstate="print"/>
          <a:srcRect b="10686"/>
          <a:stretch>
            <a:fillRect/>
          </a:stretch>
        </p:blipFill>
        <p:spPr bwMode="auto">
          <a:xfrm>
            <a:off x="107504" y="188640"/>
            <a:ext cx="4985278" cy="6413113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картинки к сказке цветик-семицве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528392" cy="49452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52120" y="546032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Валентин Катаев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869160"/>
            <a:ext cx="1143008" cy="856153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869160"/>
            <a:ext cx="1152128" cy="862985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1166943" cy="874082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36912"/>
            <a:ext cx="1514394" cy="1134334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36712"/>
            <a:ext cx="1502608" cy="1125507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1538148" cy="1152128"/>
          </a:xfrm>
          <a:prstGeom prst="rect">
            <a:avLst/>
          </a:prstGeom>
          <a:noFill/>
        </p:spPr>
      </p:pic>
      <p:pic>
        <p:nvPicPr>
          <p:cNvPr id="11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1525973" cy="1143008"/>
          </a:xfrm>
          <a:prstGeom prst="rect">
            <a:avLst/>
          </a:prstGeom>
          <a:noFill/>
        </p:spPr>
      </p:pic>
      <p:pic>
        <p:nvPicPr>
          <p:cNvPr id="12" name="Picture 2" descr="http://multfilmi.at.ua/cvetik.semicvetik.0-01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92271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atrony.ru/wp-content/uploads/2014/01/8842a906b763.jpg"/>
          <p:cNvPicPr>
            <a:picLocks noChangeAspect="1" noChangeArrowheads="1"/>
          </p:cNvPicPr>
          <p:nvPr/>
        </p:nvPicPr>
        <p:blipFill>
          <a:blip r:embed="rId2" cstate="print"/>
          <a:srcRect r="50000" b="67134"/>
          <a:stretch>
            <a:fillRect/>
          </a:stretch>
        </p:blipFill>
        <p:spPr bwMode="auto">
          <a:xfrm>
            <a:off x="611560" y="476672"/>
            <a:ext cx="8064896" cy="598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labirint.ru/images/comments_pic/0850/01labhicu1228948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04"/>
            <a:ext cx="9263062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mages.lesyadraw.ru/2014/02/kak_narisovat_cvetik_simec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ltjashki.ucoz.ru/sovmult/cvetik_semic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6858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картинки дней нед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79151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t="54546" r="77941"/>
          <a:stretch>
            <a:fillRect/>
          </a:stretch>
        </p:blipFill>
        <p:spPr bwMode="auto">
          <a:xfrm>
            <a:off x="5636427" y="2625287"/>
            <a:ext cx="723350" cy="803712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56373" r="24019" b="54547"/>
          <a:stretch>
            <a:fillRect/>
          </a:stretch>
        </p:blipFill>
        <p:spPr bwMode="auto">
          <a:xfrm>
            <a:off x="2071671" y="2625288"/>
            <a:ext cx="642990" cy="803711"/>
          </a:xfrm>
          <a:prstGeom prst="rect">
            <a:avLst/>
          </a:prstGeom>
          <a:noFill/>
        </p:spPr>
      </p:pic>
      <p:pic>
        <p:nvPicPr>
          <p:cNvPr id="31752" name="Picture 8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r="85294" b="54545"/>
          <a:stretch>
            <a:fillRect/>
          </a:stretch>
        </p:blipFill>
        <p:spPr bwMode="auto">
          <a:xfrm>
            <a:off x="500034" y="2643182"/>
            <a:ext cx="628654" cy="785818"/>
          </a:xfrm>
          <a:prstGeom prst="rect">
            <a:avLst/>
          </a:prstGeom>
          <a:noFill/>
        </p:spPr>
      </p:pic>
      <p:pic>
        <p:nvPicPr>
          <p:cNvPr id="31754" name="Picture 10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17157" r="63235" b="54545"/>
          <a:stretch>
            <a:fillRect/>
          </a:stretch>
        </p:blipFill>
        <p:spPr bwMode="auto">
          <a:xfrm>
            <a:off x="3000364" y="2625287"/>
            <a:ext cx="642969" cy="803712"/>
          </a:xfrm>
          <a:prstGeom prst="rect">
            <a:avLst/>
          </a:prstGeom>
          <a:noFill/>
        </p:spPr>
      </p:pic>
      <p:pic>
        <p:nvPicPr>
          <p:cNvPr id="31756" name="Picture 12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36765" r="46078" b="59091"/>
          <a:stretch>
            <a:fillRect/>
          </a:stretch>
        </p:blipFill>
        <p:spPr bwMode="auto">
          <a:xfrm>
            <a:off x="1214414" y="2625288"/>
            <a:ext cx="586039" cy="803711"/>
          </a:xfrm>
          <a:prstGeom prst="rect">
            <a:avLst/>
          </a:prstGeom>
          <a:noFill/>
        </p:spPr>
      </p:pic>
      <p:pic>
        <p:nvPicPr>
          <p:cNvPr id="31758" name="Picture 14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22059" t="54546" r="60784"/>
          <a:stretch>
            <a:fillRect/>
          </a:stretch>
        </p:blipFill>
        <p:spPr bwMode="auto">
          <a:xfrm>
            <a:off x="4786314" y="2634376"/>
            <a:ext cx="577667" cy="825239"/>
          </a:xfrm>
          <a:prstGeom prst="rect">
            <a:avLst/>
          </a:prstGeom>
          <a:noFill/>
        </p:spPr>
      </p:pic>
      <p:pic>
        <p:nvPicPr>
          <p:cNvPr id="31760" name="Picture 16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39216" t="50001" r="41176"/>
          <a:stretch>
            <a:fillRect/>
          </a:stretch>
        </p:blipFill>
        <p:spPr bwMode="auto">
          <a:xfrm>
            <a:off x="6572265" y="2625287"/>
            <a:ext cx="584535" cy="803712"/>
          </a:xfrm>
          <a:prstGeom prst="rect">
            <a:avLst/>
          </a:prstGeom>
          <a:noFill/>
        </p:spPr>
      </p:pic>
      <p:pic>
        <p:nvPicPr>
          <p:cNvPr id="31762" name="Picture 18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73530" r="6862" b="54545"/>
          <a:stretch>
            <a:fillRect/>
          </a:stretch>
        </p:blipFill>
        <p:spPr bwMode="auto">
          <a:xfrm>
            <a:off x="3929058" y="2630590"/>
            <a:ext cx="653016" cy="816270"/>
          </a:xfrm>
          <a:prstGeom prst="rect">
            <a:avLst/>
          </a:prstGeom>
          <a:noFill/>
        </p:spPr>
      </p:pic>
      <p:pic>
        <p:nvPicPr>
          <p:cNvPr id="31764" name="Picture 20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 cstate="print"/>
          <a:srcRect l="58824" t="54546" r="21569"/>
          <a:stretch>
            <a:fillRect/>
          </a:stretch>
        </p:blipFill>
        <p:spPr bwMode="auto">
          <a:xfrm>
            <a:off x="7429521" y="2625288"/>
            <a:ext cx="642942" cy="80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</Words>
  <Application>Microsoft Office PowerPoint</Application>
  <PresentationFormat>Экран (4:3)</PresentationFormat>
  <Paragraphs>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Рябцева</cp:lastModifiedBy>
  <cp:revision>38</cp:revision>
  <dcterms:created xsi:type="dcterms:W3CDTF">2016-04-07T11:31:13Z</dcterms:created>
  <dcterms:modified xsi:type="dcterms:W3CDTF">2021-11-22T11:28:10Z</dcterms:modified>
</cp:coreProperties>
</file>