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9" r:id="rId3"/>
    <p:sldId id="274" r:id="rId4"/>
    <p:sldId id="276" r:id="rId5"/>
    <p:sldId id="282" r:id="rId6"/>
    <p:sldId id="280" r:id="rId7"/>
    <p:sldId id="284" r:id="rId8"/>
    <p:sldId id="286" r:id="rId9"/>
    <p:sldId id="287" r:id="rId10"/>
    <p:sldId id="275" r:id="rId11"/>
    <p:sldId id="278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newsflash/>
    <p:sndAc>
      <p:stSnd>
        <p:snd r:embed="rId13" name="applaus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1700808"/>
            <a:ext cx="7772400" cy="45719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b="1" dirty="0" smtClean="0"/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5976664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Рябцева Галина Леонидовна.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Svetlana\Pictures\пдд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«Зырянский детский сад»  Зырянского района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маленького светофора</a:t>
            </a:r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2708920"/>
            <a:ext cx="4843264" cy="39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3280" y="1809749"/>
            <a:ext cx="3869159" cy="405130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время перехода мог ты правильно узнать,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большого светофора надо маленький искать.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Посмотри-ка, у него есть два глазика всего: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красный глаз горит, человечек в нём стоит.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надо переждать, у дороги постоять.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свой цвет меняет, глаз зелёный зажигает.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 в нём идёт - всё, свободен переход!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2308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свидания, ребята!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908720"/>
            <a:ext cx="4176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умным ясно: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дорога – там опасно!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Отыщи-ка, пешеход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Чёрно-белый переход!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горит зелёный свет?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 вовсе нет?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такое? Как же так?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синий знак.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 в нём идёт?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– это переход.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дороги смирно встань,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беги, не хулигань,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Маму за руку бери,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 посмотри!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переход: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Проходи по мне вперёд!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5" descr="http://www.plantoysshop.ru/upload/by_a_pt/OB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908720"/>
            <a:ext cx="4752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7018939" cy="9361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основ безопасного поведения на улицах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(села).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и просто жизненная необходимость обучения детей Правилам дорожного движения несомненна. Статистика утверждает, что  очень часто причиной дорожно-транспортных происшествий являются именно дети.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предполагает систематическую разноплановую работу, использование творческих форм и методов обучения и воспитания детей.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4178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1642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4104456" cy="60486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большого перекрестка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Подмигнул мне светофор.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 я очень просто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 затеять разговор.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Побежим со мной вприпрыжку?" - 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сказал. А он в ответ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Зажигает ярко красный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Запрещающий всё цвет.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Подмигнув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желтым цветом,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внимательным велел.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"Помню, помню я про это!" - 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ответ ему пропел.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зажегся цвет зеленый.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 я - пора идти!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 свидания,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- счастливого пути!"</a:t>
            </a:r>
          </a:p>
          <a:p>
            <a:endParaRPr lang="ru-RU" dirty="0"/>
          </a:p>
        </p:txBody>
      </p:sp>
      <p:pic>
        <p:nvPicPr>
          <p:cNvPr id="7" name="Содержимое 6" descr="http://test.org.ua/uploads/2008/svetofor_01_600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8245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384376" cy="5040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уголок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загрузки\прогр.комп\Desktop\IMG_20211109_094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104456" cy="4752528"/>
          </a:xfrm>
          <a:prstGeom prst="rect">
            <a:avLst/>
          </a:prstGeom>
          <a:noFill/>
        </p:spPr>
      </p:pic>
      <p:pic>
        <p:nvPicPr>
          <p:cNvPr id="6" name="Picture 4" descr="E:\загрузки\прогр.комп\Desktop\IMG_20211109_09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4032448" cy="4732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930"/>
            <a:ext cx="712511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76673"/>
            <a:ext cx="4320480" cy="10081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занятия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загрузки\прогр.комп\Desktop\Новая папка (2)\20190926_17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2880320" cy="1944216"/>
          </a:xfrm>
          <a:prstGeom prst="rect">
            <a:avLst/>
          </a:prstGeom>
          <a:noFill/>
        </p:spPr>
      </p:pic>
      <p:pic>
        <p:nvPicPr>
          <p:cNvPr id="4" name="Picture 2" descr="J:\Рябцева сайт доу\Фото  НЕДЕЛЯ ПДД\IMG-20190930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2106234" cy="2808312"/>
          </a:xfrm>
          <a:prstGeom prst="rect">
            <a:avLst/>
          </a:prstGeom>
          <a:noFill/>
        </p:spPr>
      </p:pic>
      <p:pic>
        <p:nvPicPr>
          <p:cNvPr id="1027" name="Picture 3" descr="J:\Рябцева сайт доу\Фото  НЕДЕЛЯ ПДД\IMG-20190930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512168" cy="2016224"/>
          </a:xfrm>
          <a:prstGeom prst="rect">
            <a:avLst/>
          </a:prstGeom>
          <a:noFill/>
        </p:spPr>
      </p:pic>
      <p:pic>
        <p:nvPicPr>
          <p:cNvPr id="1028" name="Picture 4" descr="J:\Рябцева сайт доу\Фото  НЕДЕЛЯ ПДД\20190930_171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25144"/>
            <a:ext cx="3312368" cy="1987421"/>
          </a:xfrm>
          <a:prstGeom prst="rect">
            <a:avLst/>
          </a:prstGeom>
          <a:noFill/>
        </p:spPr>
      </p:pic>
      <p:pic>
        <p:nvPicPr>
          <p:cNvPr id="1029" name="Picture 5" descr="J:\Рябцева сайт доу\Фото  НЕДЕЛЯ ПДД\20190930_170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988840"/>
            <a:ext cx="3528392" cy="2405067"/>
          </a:xfrm>
          <a:prstGeom prst="rect">
            <a:avLst/>
          </a:prstGeom>
          <a:noFill/>
        </p:spPr>
      </p:pic>
      <p:pic>
        <p:nvPicPr>
          <p:cNvPr id="1030" name="Picture 6" descr="J:\Рябцева сайт доу\Фото  НЕДЕЛЯ ПДД\20190930_1609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5058" y="3140968"/>
            <a:ext cx="2131438" cy="3552396"/>
          </a:xfrm>
          <a:prstGeom prst="rect">
            <a:avLst/>
          </a:prstGeom>
          <a:noFill/>
        </p:spPr>
      </p:pic>
      <p:pic>
        <p:nvPicPr>
          <p:cNvPr id="10" name="Picture 4" descr="E:\загрузки\прогр.комп\Desktop\дидакт игры по развитию мелкой моторики рук и сенсорному развитию детей\20190513_165220.jpg"/>
          <p:cNvPicPr>
            <a:picLocks noGrp="1" noChangeAspect="1" noChangeArrowheads="1"/>
          </p:cNvPicPr>
          <p:nvPr/>
        </p:nvPicPr>
        <p:blipFill>
          <a:blip r:embed="rId8" cstate="print"/>
          <a:srcRect t="20000" b="20000"/>
          <a:stretch>
            <a:fillRect/>
          </a:stretch>
        </p:blipFill>
        <p:spPr bwMode="auto">
          <a:xfrm>
            <a:off x="539552" y="2420888"/>
            <a:ext cx="2160240" cy="2160240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322503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загрузки\прогр.комп\Desktop\дети ПДД\IMG_20211101_142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861048"/>
            <a:ext cx="4256289" cy="2682079"/>
          </a:xfrm>
          <a:prstGeom prst="rect">
            <a:avLst/>
          </a:prstGeom>
          <a:noFill/>
        </p:spPr>
      </p:pic>
      <p:pic>
        <p:nvPicPr>
          <p:cNvPr id="3" name="Picture 7" descr="E:\загрузки\прогр.комп\Desktop\дети ПДД\IMG_20211028_092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1440160" cy="1920213"/>
          </a:xfrm>
          <a:prstGeom prst="rect">
            <a:avLst/>
          </a:prstGeom>
          <a:noFill/>
        </p:spPr>
      </p:pic>
      <p:pic>
        <p:nvPicPr>
          <p:cNvPr id="4" name="Picture 9" descr="E:\загрузки\прогр.комп\Desktop\дети ПДД\IMG_20211027_164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564904"/>
            <a:ext cx="3326507" cy="4051300"/>
          </a:xfrm>
          <a:prstGeom prst="rect">
            <a:avLst/>
          </a:prstGeom>
          <a:noFill/>
        </p:spPr>
      </p:pic>
      <p:pic>
        <p:nvPicPr>
          <p:cNvPr id="5" name="Picture 8" descr="E:\загрузки\прогр.комп\Desktop\дети ПДД\IMG_20211028_114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4128459" cy="3096344"/>
          </a:xfrm>
          <a:prstGeom prst="rect">
            <a:avLst/>
          </a:prstGeom>
          <a:noFill/>
        </p:spPr>
      </p:pic>
      <p:pic>
        <p:nvPicPr>
          <p:cNvPr id="6" name="Picture 10" descr="E:\загрузки\прогр.комп\Desktop\дети ПДД\IMG_20211001_100157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60648"/>
            <a:ext cx="2085776" cy="1924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загрузки\прогр.комп\Desktop\дети ПДД\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60240" cy="2913554"/>
          </a:xfrm>
          <a:prstGeom prst="rect">
            <a:avLst/>
          </a:prstGeom>
          <a:noFill/>
        </p:spPr>
      </p:pic>
      <p:pic>
        <p:nvPicPr>
          <p:cNvPr id="2050" name="Picture 2" descr="E:\загрузки\прогр.комп\Desktop\дети ПДД\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61048"/>
            <a:ext cx="2088232" cy="2816437"/>
          </a:xfrm>
          <a:prstGeom prst="rect">
            <a:avLst/>
          </a:prstGeom>
          <a:noFill/>
        </p:spPr>
      </p:pic>
      <p:pic>
        <p:nvPicPr>
          <p:cNvPr id="4" name="Picture 5" descr="E:\загрузки\прогр.комп\Desktop\дети ПДД\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24744"/>
            <a:ext cx="3256788" cy="4392488"/>
          </a:xfrm>
          <a:prstGeom prst="rect">
            <a:avLst/>
          </a:prstGeom>
          <a:noFill/>
        </p:spPr>
      </p:pic>
      <p:pic>
        <p:nvPicPr>
          <p:cNvPr id="5" name="Picture 4" descr="E:\загрузки\прогр.комп\Desktop\дети ПДД\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176199" cy="2935078"/>
          </a:xfrm>
          <a:prstGeom prst="rect">
            <a:avLst/>
          </a:prstGeom>
          <a:noFill/>
        </p:spPr>
      </p:pic>
      <p:pic>
        <p:nvPicPr>
          <p:cNvPr id="6" name="Picture 6" descr="E:\загрузки\прогр.комп\Desktop\дети ПДД\9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17032"/>
            <a:ext cx="2200507" cy="2967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:\загрузки\прогр.комп\Desktop\дети ПДД\IMG_20211028_125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2808312" cy="2880320"/>
          </a:xfrm>
          <a:prstGeom prst="rect">
            <a:avLst/>
          </a:prstGeom>
          <a:noFill/>
        </p:spPr>
      </p:pic>
      <p:pic>
        <p:nvPicPr>
          <p:cNvPr id="3" name="Picture 11" descr="E:\загрузки\прогр.комп\Desktop\дети ПДД\IMG_20211028_125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936" y="188640"/>
            <a:ext cx="2693445" cy="2736304"/>
          </a:xfrm>
          <a:prstGeom prst="rect">
            <a:avLst/>
          </a:prstGeom>
          <a:noFill/>
        </p:spPr>
      </p:pic>
      <p:pic>
        <p:nvPicPr>
          <p:cNvPr id="4" name="Picture 14" descr="E:\загрузки\прогр.комп\Desktop\дети ПДД\IMG_20211028_12561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789427"/>
            <a:ext cx="3024335" cy="2932754"/>
          </a:xfrm>
          <a:prstGeom prst="rect">
            <a:avLst/>
          </a:prstGeom>
          <a:noFill/>
        </p:spPr>
      </p:pic>
      <p:pic>
        <p:nvPicPr>
          <p:cNvPr id="5" name="Picture 13" descr="E:\загрузки\прогр.комп\Desktop\дети ПДД\IMG_20211028_1255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2842270" cy="2618678"/>
          </a:xfrm>
          <a:prstGeom prst="rect">
            <a:avLst/>
          </a:prstGeom>
          <a:noFill/>
        </p:spPr>
      </p:pic>
      <p:pic>
        <p:nvPicPr>
          <p:cNvPr id="6" name="Picture 5" descr="E:\загрузки\прогр.комп\Desktop\IMG_20211109_093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12976"/>
            <a:ext cx="2808312" cy="2005486"/>
          </a:xfrm>
          <a:prstGeom prst="rect">
            <a:avLst/>
          </a:prstGeom>
          <a:noFill/>
        </p:spPr>
      </p:pic>
      <p:pic>
        <p:nvPicPr>
          <p:cNvPr id="7" name="Picture 6" descr="E:\загрузки\прогр.комп\Desktop\IMG_20211109_094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1058" y="260648"/>
            <a:ext cx="177243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581</TotalTime>
  <Words>116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                     </vt:lpstr>
      <vt:lpstr>Актуальность: </vt:lpstr>
      <vt:lpstr>Светофор</vt:lpstr>
      <vt:lpstr>Слайд 4</vt:lpstr>
      <vt:lpstr>Наш уголок :</vt:lpstr>
      <vt:lpstr>Слайд 6</vt:lpstr>
      <vt:lpstr>Слайд 7</vt:lpstr>
      <vt:lpstr>Слайд 8</vt:lpstr>
      <vt:lpstr>Слайд 9</vt:lpstr>
      <vt:lpstr>Правило маленького светофора</vt:lpstr>
      <vt:lpstr>До свидания, 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Рябцева</cp:lastModifiedBy>
  <cp:revision>67</cp:revision>
  <cp:lastPrinted>2020-09-04T06:48:59Z</cp:lastPrinted>
  <dcterms:created xsi:type="dcterms:W3CDTF">2013-02-13T06:47:23Z</dcterms:created>
  <dcterms:modified xsi:type="dcterms:W3CDTF">2021-11-09T04:01:32Z</dcterms:modified>
</cp:coreProperties>
</file>