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9" r:id="rId4"/>
    <p:sldId id="261" r:id="rId5"/>
    <p:sldId id="258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4312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96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657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8538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06994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12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504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7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3012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03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397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CFC641-775B-44F3-8D65-D71A015866A7}" type="datetimeFigureOut">
              <a:rPr lang="ru-RU" smtClean="0"/>
              <a:t>26.11.2021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5B0769-3DAE-4BBE-85F1-3D4207DEB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20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29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499992" y="1052736"/>
            <a:ext cx="4030216" cy="1470025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«Мамин портрет»</a:t>
            </a:r>
            <a:endParaRPr lang="ru-RU" sz="7200" dirty="0">
              <a:solidFill>
                <a:srgbClr val="7030A0"/>
              </a:solidFill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99992" y="3068960"/>
            <a:ext cx="4644008" cy="17526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/>
              <a:t>Фотоотчёт кружковой деятельности «Оригами» Руководитель: Маркова Т. А. </a:t>
            </a:r>
            <a:endParaRPr lang="ru-RU" sz="28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9" r="40295" b="60236"/>
          <a:stretch/>
        </p:blipFill>
        <p:spPr bwMode="auto">
          <a:xfrm>
            <a:off x="467544" y="1124744"/>
            <a:ext cx="3681014" cy="3816424"/>
          </a:xfrm>
          <a:prstGeom prst="rect">
            <a:avLst/>
          </a:prstGeom>
          <a:ln w="2286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64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99592" y="692696"/>
            <a:ext cx="756084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Эти яркие портреты</a:t>
            </a:r>
          </a:p>
          <a:p>
            <a:r>
              <a:rPr lang="ru-RU" sz="4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Смастерили мы для вас,</a:t>
            </a:r>
          </a:p>
          <a:p>
            <a:r>
              <a:rPr lang="ru-RU" sz="4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Наши милые улыбки</a:t>
            </a:r>
          </a:p>
          <a:p>
            <a:r>
              <a:rPr lang="ru-RU" sz="4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Дарим в этот день и час,</a:t>
            </a:r>
          </a:p>
          <a:p>
            <a:r>
              <a:rPr lang="ru-RU" sz="4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И добавить не забудем:</a:t>
            </a:r>
          </a:p>
          <a:p>
            <a:r>
              <a:rPr lang="ru-RU" sz="4800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- Мы вас очень крепко люби</a:t>
            </a:r>
            <a:r>
              <a:rPr lang="ru-RU" sz="4800" dirty="0" smtClean="0">
                <a:solidFill>
                  <a:srgbClr val="CC0066"/>
                </a:solidFill>
                <a:latin typeface="Times New Roman" pitchFamily="18" charset="0"/>
                <a:ea typeface="Cambria" pitchFamily="18" charset="0"/>
                <a:cs typeface="Times New Roman" pitchFamily="18" charset="0"/>
              </a:rPr>
              <a:t>м!</a:t>
            </a:r>
            <a:endParaRPr lang="ru-RU" sz="4800" dirty="0">
              <a:solidFill>
                <a:srgbClr val="CC0066"/>
              </a:solidFill>
              <a:latin typeface="Times New Roman" pitchFamily="18" charset="0"/>
              <a:ea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61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 descr="C:\Users\admin\AppData\Local\Temp\Rar$DIa0.545\IMG-20211108-WA0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218" y="332656"/>
            <a:ext cx="3642742" cy="4856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206" y="1484784"/>
            <a:ext cx="3786187" cy="4829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4922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admin\AppData\Local\Temp\Rar$DIa0.005\IMG-20211108-WA00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346" y="332656"/>
            <a:ext cx="3340596" cy="445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admin\AppData\Local\Temp\Rar$DIa0.828\IMG-20211108-WA0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772816"/>
            <a:ext cx="324036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7321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dmin\AppData\Local\Temp\Rar$DIa0.419\IMG-20211108-WA00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484784"/>
            <a:ext cx="3718638" cy="4958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dmin\AppData\Local\Temp\Rar$DIa0.057\IMG-20211108-WA001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60648"/>
            <a:ext cx="3286590" cy="438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655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 descr="C:\Users\admin\AppData\Local\Temp\Rar$DIa0.327\IMG_20211112_0932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1511" y="965726"/>
            <a:ext cx="4488498" cy="336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admin\AppData\Local\Temp\Rar$DIa0.549\IMG_20211112_09362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75956" y="2096852"/>
            <a:ext cx="4896544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16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150"/>
            <a:ext cx="9144000" cy="6973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admin\Desktop\Кузя\IMG-20211126-WA003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" t="9190" r="-28" b="43844"/>
          <a:stretch/>
        </p:blipFill>
        <p:spPr bwMode="auto">
          <a:xfrm>
            <a:off x="1115616" y="260648"/>
            <a:ext cx="6912768" cy="5986172"/>
          </a:xfrm>
          <a:prstGeom prst="rect">
            <a:avLst/>
          </a:prstGeom>
          <a:ln w="88900" cap="sq" cmpd="thickThin">
            <a:solidFill>
              <a:srgbClr val="CC0066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95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124</TotalTime>
  <Words>47</Words>
  <Application>Microsoft Office PowerPoint</Application>
  <PresentationFormat>Экран (4:3)</PresentationFormat>
  <Paragraphs>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«Мамин портрет»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«Мамин портрет»</dc:title>
  <dc:creator>admin</dc:creator>
  <cp:lastModifiedBy>admin</cp:lastModifiedBy>
  <cp:revision>6</cp:revision>
  <dcterms:created xsi:type="dcterms:W3CDTF">2021-11-26T08:09:14Z</dcterms:created>
  <dcterms:modified xsi:type="dcterms:W3CDTF">2021-11-26T10:13:36Z</dcterms:modified>
</cp:coreProperties>
</file>