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7" r:id="rId2"/>
    <p:sldId id="298" r:id="rId3"/>
    <p:sldId id="263" r:id="rId4"/>
    <p:sldId id="265" r:id="rId5"/>
    <p:sldId id="266" r:id="rId6"/>
    <p:sldId id="270" r:id="rId7"/>
    <p:sldId id="278" r:id="rId8"/>
    <p:sldId id="279" r:id="rId9"/>
    <p:sldId id="283" r:id="rId10"/>
    <p:sldId id="275" r:id="rId11"/>
    <p:sldId id="289" r:id="rId12"/>
    <p:sldId id="293" r:id="rId13"/>
    <p:sldId id="294" r:id="rId14"/>
    <p:sldId id="295" r:id="rId15"/>
    <p:sldId id="296" r:id="rId16"/>
    <p:sldId id="297" r:id="rId17"/>
    <p:sldId id="288" r:id="rId18"/>
    <p:sldId id="290" r:id="rId19"/>
    <p:sldId id="291" r:id="rId20"/>
    <p:sldId id="292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7" autoAdjust="0"/>
    <p:restoredTop sz="83613" autoAdjust="0"/>
  </p:normalViewPr>
  <p:slideViewPr>
    <p:cSldViewPr>
      <p:cViewPr>
        <p:scale>
          <a:sx n="65" d="100"/>
          <a:sy n="65" d="100"/>
        </p:scale>
        <p:origin x="-1164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FF16E-3C12-412A-9931-D04B7EC08D43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CF60-454A-4232-A7C1-FD63EEC6E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9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CF60-454A-4232-A7C1-FD63EEC6E20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31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8950-B6B8-48A0-8DE7-062DB86F7D05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71C-133D-48F1-B20A-093FD3230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8950-B6B8-48A0-8DE7-062DB86F7D05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71C-133D-48F1-B20A-093FD3230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8950-B6B8-48A0-8DE7-062DB86F7D05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71C-133D-48F1-B20A-093FD32308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8950-B6B8-48A0-8DE7-062DB86F7D05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71C-133D-48F1-B20A-093FD3230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8950-B6B8-48A0-8DE7-062DB86F7D05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71C-133D-48F1-B20A-093FD3230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8950-B6B8-48A0-8DE7-062DB86F7D05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71C-133D-48F1-B20A-093FD3230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8950-B6B8-48A0-8DE7-062DB86F7D05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71C-133D-48F1-B20A-093FD3230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8950-B6B8-48A0-8DE7-062DB86F7D05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71C-133D-48F1-B20A-093FD3230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8950-B6B8-48A0-8DE7-062DB86F7D05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71C-133D-48F1-B20A-093FD3230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8950-B6B8-48A0-8DE7-062DB86F7D05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71C-133D-48F1-B20A-093FD3230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8950-B6B8-48A0-8DE7-062DB86F7D05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71C-133D-48F1-B20A-093FD3230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0E58950-B6B8-48A0-8DE7-062DB86F7D05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7C871C-133D-48F1-B20A-093FD3230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412776"/>
            <a:ext cx="5184576" cy="3528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      учреждение «Зырянский детский сад»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Зырянского района</a:t>
            </a:r>
            <a:endParaRPr lang="ru-RU" sz="4000" dirty="0" smtClean="0"/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«Огород на окне»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 Рябцева Г. Л.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2021г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915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692696"/>
            <a:ext cx="3960440" cy="43204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Наблюдение за луком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292080" y="620688"/>
            <a:ext cx="3456384" cy="50405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Ухаживаем за луком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E:\загрузки\прогр.комп\Desktop\Огород на окне\IMG_20210311_095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841074" cy="5121432"/>
          </a:xfrm>
          <a:prstGeom prst="rect">
            <a:avLst/>
          </a:prstGeom>
          <a:noFill/>
        </p:spPr>
      </p:pic>
      <p:pic>
        <p:nvPicPr>
          <p:cNvPr id="10" name="Picture 4" descr="E:\загрузки\прогр.комп\Desktop\Огород на окне\IMG_20210317_1545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64772"/>
            <a:ext cx="3888432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66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Посадка семян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9" name="Picture 5" descr="E:\загрузки\прогр.комп\Desktop\Огород на окне\IMG_20210311_0941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132856"/>
            <a:ext cx="2584847" cy="3446463"/>
          </a:xfrm>
          <a:prstGeom prst="rect">
            <a:avLst/>
          </a:prstGeom>
          <a:noFill/>
        </p:spPr>
      </p:pic>
      <p:pic>
        <p:nvPicPr>
          <p:cNvPr id="36870" name="Picture 6" descr="E:\загрузки\прогр.комп\Desktop\Огород на окне\IMG_20210311_09362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2584847" cy="3446463"/>
          </a:xfrm>
          <a:prstGeom prst="rect">
            <a:avLst/>
          </a:prstGeom>
          <a:noFill/>
        </p:spPr>
      </p:pic>
      <p:pic>
        <p:nvPicPr>
          <p:cNvPr id="14" name="Picture 2" descr="E:\загрузки\прогр.комп\Desktop\Огород на окне\IMG_20210311_093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068960"/>
            <a:ext cx="2584847" cy="344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Изготовление 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Травянчика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своими руками.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E:\загрузки\прогр.комп\Desktop\травянчики\IMG_20210315_11494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056212"/>
            <a:ext cx="3052464" cy="4069952"/>
          </a:xfrm>
          <a:prstGeom prst="rect">
            <a:avLst/>
          </a:prstGeom>
          <a:noFill/>
        </p:spPr>
      </p:pic>
      <p:pic>
        <p:nvPicPr>
          <p:cNvPr id="40963" name="Picture 3" descr="E:\загрузки\прогр.комп\Desktop\травянчики\IMG_20210315_12003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3951" y="2132856"/>
            <a:ext cx="2994980" cy="3993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1986" name="Picture 2" descr="E:\загрузки\прогр.комп\Desktop\травянчики\IMG_20210315_1203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916560" cy="5222081"/>
          </a:xfrm>
          <a:prstGeom prst="rect">
            <a:avLst/>
          </a:prstGeom>
          <a:noFill/>
        </p:spPr>
      </p:pic>
      <p:pic>
        <p:nvPicPr>
          <p:cNvPr id="41987" name="Picture 3" descr="E:\загрузки\прогр.комп\Desktop\травянчики\IMG_20210315_1206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913083" cy="5217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E:\загрузки\прогр.комп\Desktop\травянчики\IMG_20210315_1208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906434" cy="5208579"/>
          </a:xfrm>
          <a:prstGeom prst="rect">
            <a:avLst/>
          </a:prstGeom>
          <a:noFill/>
        </p:spPr>
      </p:pic>
      <p:pic>
        <p:nvPicPr>
          <p:cNvPr id="43011" name="Picture 3" descr="E:\загрузки\прогр.комп\Desktop\травянчики\IMG_20210315_12102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Парикмахерская для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травянчиков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E:\загрузки\прогр.комп\Desktop\травянчики\IMG_20210324_0820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790546" cy="5054062"/>
          </a:xfrm>
          <a:prstGeom prst="rect">
            <a:avLst/>
          </a:prstGeom>
          <a:noFill/>
        </p:spPr>
      </p:pic>
      <p:pic>
        <p:nvPicPr>
          <p:cNvPr id="44035" name="Picture 3" descr="E:\загрузки\прогр.комп\Desktop\травянчики\IMG_20210326_1619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4650085" cy="3487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очень довольны результатом своего труда.</a:t>
            </a:r>
            <a:endParaRPr lang="ru-RU" sz="3600" dirty="0"/>
          </a:p>
        </p:txBody>
      </p:sp>
      <p:pic>
        <p:nvPicPr>
          <p:cNvPr id="45060" name="Picture 4" descr="E:\загрузки\прогр.комп\Desktop\травянчики\IMG_20210315_1530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789041"/>
            <a:ext cx="2152799" cy="2870399"/>
          </a:xfrm>
          <a:prstGeom prst="rect">
            <a:avLst/>
          </a:prstGeom>
          <a:noFill/>
        </p:spPr>
      </p:pic>
      <p:pic>
        <p:nvPicPr>
          <p:cNvPr id="45061" name="Picture 5" descr="E:\загрузки\прогр.комп\Desktop\травянчики\IMG_20210318_17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304256" cy="3072342"/>
          </a:xfrm>
          <a:prstGeom prst="rect">
            <a:avLst/>
          </a:prstGeom>
          <a:noFill/>
        </p:spPr>
      </p:pic>
      <p:pic>
        <p:nvPicPr>
          <p:cNvPr id="45062" name="Picture 6" descr="E:\загрузки\прогр.комп\Desktop\травянчики\IMG_20210322_15545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852936"/>
            <a:ext cx="382270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03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Художественное творчество. Овощи.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E:\загрузки\прогр.комп\Desktop\Огород на окне\IMG_20210331_101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2584847" cy="3446463"/>
          </a:xfrm>
          <a:prstGeom prst="rect">
            <a:avLst/>
          </a:prstGeom>
          <a:noFill/>
        </p:spPr>
      </p:pic>
      <p:pic>
        <p:nvPicPr>
          <p:cNvPr id="8" name="Picture 4" descr="E:\загрузки\прогр.комп\Desktop\Огород на окне\IMG_20210331_101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08920"/>
            <a:ext cx="2584847" cy="3446463"/>
          </a:xfrm>
          <a:prstGeom prst="rect">
            <a:avLst/>
          </a:prstGeom>
          <a:noFill/>
        </p:spPr>
      </p:pic>
      <p:pic>
        <p:nvPicPr>
          <p:cNvPr id="9" name="Picture 5" descr="E:\загрузки\прогр.комп\Desktop\Огород на окне\IMG_20210402_1555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068960"/>
            <a:ext cx="2584847" cy="3446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562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 «Мини - огород»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5" name="Picture 7" descr="E:\загрузки\прогр.комп\Desktop\Огород на окне\IMG_20210331_1611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1"/>
            <a:ext cx="3528392" cy="4704523"/>
          </a:xfrm>
          <a:prstGeom prst="rect">
            <a:avLst/>
          </a:prstGeom>
          <a:noFill/>
        </p:spPr>
      </p:pic>
      <p:pic>
        <p:nvPicPr>
          <p:cNvPr id="37896" name="Picture 8" descr="E:\загрузки\прогр.комп\Desktop\Огород на окне\IMG_20210331_16245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165169" cy="3123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Наблюдение и уход за мини- огородом.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E:\загрузки\прогр.комп\Desktop\Огород на окне\IMG_20210326_0922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2584847" cy="3446463"/>
          </a:xfrm>
          <a:prstGeom prst="rect">
            <a:avLst/>
          </a:prstGeom>
          <a:noFill/>
        </p:spPr>
      </p:pic>
      <p:pic>
        <p:nvPicPr>
          <p:cNvPr id="38915" name="Picture 3" descr="E:\загрузки\прогр.комп\Desktop\Огород на окне\IMG_20210326_09225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140968"/>
            <a:ext cx="2584847" cy="3446463"/>
          </a:xfrm>
          <a:prstGeom prst="rect">
            <a:avLst/>
          </a:prstGeom>
          <a:noFill/>
        </p:spPr>
      </p:pic>
      <p:pic>
        <p:nvPicPr>
          <p:cNvPr id="7" name="Picture 2" descr="E:\загрузки\прогр.комп\Desktop\Огород на окне\IMG_20210322_154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36912"/>
            <a:ext cx="2584847" cy="344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482453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известно, "самое лучшее открытие то, которое ребенок делает сам". Каждую весну дома на подоконнике у мам и бабушек расцветает зеленый ковер, рассада в ящичках различной формы и окраса, но детям строго настрого наказывают не трогать эти интересные растения. А интерес и любопытство с каждым годом все сильнее, ребята сами бы с удовольствием посадили бы чудо растение, поливали его, ухаживали за ним. Вот и возникла у нас идея создать свой огород - это чудо - огород, который призван развивать экологические ценности природы. Именно в дошкольном возрасте закладываются позитивные чувства к природе и природным явлениям, открывается удивительное многообразие растительного мира, впервые осознается роль природы в жизни человека. На нашем огороде дети сами смогут посадить и выращивать растения, ухаживать за ними.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"Что за чудо-огород на окошке растет"</a:t>
            </a:r>
            <a:br>
              <a:rPr lang="ru-RU" sz="3600" b="1" dirty="0" smtClean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E:\загрузки\прогр.комп\Desktop\Огород на окне\IMG_20210323_0815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302753" cy="3227065"/>
          </a:xfrm>
          <a:prstGeom prst="rect">
            <a:avLst/>
          </a:prstGeom>
          <a:noFill/>
        </p:spPr>
      </p:pic>
      <p:pic>
        <p:nvPicPr>
          <p:cNvPr id="39940" name="Picture 4" descr="E:\загрузки\прогр.комп\Desktop\травянчики\IMG_20210326_08152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206743" cy="3155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2204863"/>
            <a:ext cx="4249737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3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7416824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Формирование у детей интереса к опытнической и исследовательской деятельности по выращиванию культурных растений в комнатных условиях, воспитание  у детей  любви к природе, создание в группе мини-огорода.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9703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2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640959" cy="5256584"/>
          </a:xfrm>
        </p:spPr>
        <p:txBody>
          <a:bodyPr>
            <a:normAutofit fontScale="40000" lnSpcReduction="20000"/>
          </a:bodyPr>
          <a:lstStyle/>
          <a:p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познавательный интерес, формировать навыки экспериментирования;                                                                                                     - Развивать чувство ответственности за порученное дело;                                              - Формирование исследовательских навыков через вовлечение в практическую деятельность.                                                                                              - Формировать представления о работах проводимых в весенний и летний период в саду и огороде.                                                                                                           - Расширять представление детей о жизни растений о потребностях их во влаге, тепле, свете для их роста.                                                                                                                    - Учить наблюдать за посадкой и всходами семян.                                                            - Учить детей делать выводы на основе наблюдений.                                                    - Воспитывать бережное отношение к растениям.                                                           - Расширять, обогащать, активизировать словарь детей.                                                 - Способствовать развитию восприятия красоты природы и передаче ее через рисунок, лепку, аппликацию.                                                                                                                           - Способствовать взаимодействию семьи и детского сада.</a:t>
            </a:r>
          </a:p>
          <a:p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7061" y="422402"/>
            <a:ext cx="7704856" cy="702342"/>
          </a:xfrm>
          <a:prstGeom prst="roundRect">
            <a:avLst>
              <a:gd name="adj" fmla="val 178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9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детей с культурными растениями.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с помощью опытнической работы необходимых условий для роста растений.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с помощью исследовательской работы разнообразия посевного материала.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бережного отношения к растительному миру.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уважительного отношения к труду.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 группе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мини- огорода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окне.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участие родителей в реализации проекта.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2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познакомились с культурными растениями.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увидели многообразие посевного материала.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стали бережнее относиться к растительному миру.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группе был создан огород на окне.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стали более уважительно относиться к труду.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совместно с воспитателем  вырастили «свой огород».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приняли активное участие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проекте «Огород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окне».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3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семенами (капуста, редис, морковь, свекла, огурцы и т.д.)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загрузки\прогр.комп\Desktop\Огород на окне\IMG_20210311_091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206743" cy="3155057"/>
          </a:xfrm>
          <a:prstGeom prst="rect">
            <a:avLst/>
          </a:prstGeom>
          <a:noFill/>
        </p:spPr>
      </p:pic>
      <p:pic>
        <p:nvPicPr>
          <p:cNvPr id="9" name="Picture 3" descr="E:\загрузки\прогр.комп\Desktop\Огород на окне\IMG_20210311_104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600400" cy="4800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29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23640" cy="110140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Эксперимент.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Посадили лук в землю и в воду.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E:\загрузки\прогр.комп\Desktop\Огород на окне\IMG_20210311_094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096344" cy="4128459"/>
          </a:xfrm>
          <a:prstGeom prst="rect">
            <a:avLst/>
          </a:prstGeom>
          <a:noFill/>
        </p:spPr>
      </p:pic>
      <p:pic>
        <p:nvPicPr>
          <p:cNvPr id="8" name="Picture 5" descr="E:\загрузки\прогр.комп\Desktop\Лук\IMG_20210317_154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48880"/>
            <a:ext cx="3102992" cy="4137323"/>
          </a:xfrm>
          <a:prstGeom prst="rect">
            <a:avLst/>
          </a:prstGeom>
          <a:noFill/>
        </p:spPr>
      </p:pic>
      <p:pic>
        <p:nvPicPr>
          <p:cNvPr id="9" name="Picture 5" descr="C:\Documents and Settings\Sasha\Рабочий стол\225ffde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19696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05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урожай. Витаминный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E:\загрузки\прогр.комп\Desktop\Лук\IMG_20210326_081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3016895" cy="4022527"/>
          </a:xfrm>
          <a:prstGeom prst="rect">
            <a:avLst/>
          </a:prstGeom>
          <a:noFill/>
        </p:spPr>
      </p:pic>
      <p:pic>
        <p:nvPicPr>
          <p:cNvPr id="9" name="Picture 7" descr="E:\загрузки\прогр.комп\Desktop\Лук\IMG_20210326_081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3016895" cy="4022527"/>
          </a:xfrm>
          <a:prstGeom prst="rect">
            <a:avLst/>
          </a:prstGeom>
          <a:noFill/>
        </p:spPr>
      </p:pic>
      <p:pic>
        <p:nvPicPr>
          <p:cNvPr id="5" name="Picture 5" descr="C:\Documents and Settings\Sasha\Рабочий стол\1306924454_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1689926" cy="323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5386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861</TotalTime>
  <Words>496</Words>
  <Application>Microsoft Office PowerPoint</Application>
  <PresentationFormat>Экран (4:3)</PresentationFormat>
  <Paragraphs>49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Слайд 1</vt:lpstr>
      <vt:lpstr>Актуальность проекта</vt:lpstr>
      <vt:lpstr>Цель проекта</vt:lpstr>
      <vt:lpstr>Слайд 4</vt:lpstr>
      <vt:lpstr>Предполагаемый результат</vt:lpstr>
      <vt:lpstr>Результаты проекта</vt:lpstr>
      <vt:lpstr>Знакомство с семенами (капуста, редис, морковь, свекла, огурцы и т.д.)</vt:lpstr>
      <vt:lpstr>Эксперимент.  Посадили лук в землю и в воду.</vt:lpstr>
      <vt:lpstr>Наш урожай. Витаминный лук.</vt:lpstr>
      <vt:lpstr>Слайд 10</vt:lpstr>
      <vt:lpstr>Посадка семян</vt:lpstr>
      <vt:lpstr>Изготовление «Травянчика» своими руками.</vt:lpstr>
      <vt:lpstr>Слайд 13</vt:lpstr>
      <vt:lpstr>Слайд 14</vt:lpstr>
      <vt:lpstr>Парикмахерская для травянчиков.</vt:lpstr>
      <vt:lpstr>Дети очень довольны результатом своего труда.</vt:lpstr>
      <vt:lpstr>Художественное творчество. Овощи.</vt:lpstr>
      <vt:lpstr>Лепка «Мини - огород»</vt:lpstr>
      <vt:lpstr>Наблюдение и уход за мини- огородом.</vt:lpstr>
      <vt:lpstr>"Что за чудо-огород на окошке растет" 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Рябцева</cp:lastModifiedBy>
  <cp:revision>111</cp:revision>
  <dcterms:created xsi:type="dcterms:W3CDTF">2014-04-26T11:48:41Z</dcterms:created>
  <dcterms:modified xsi:type="dcterms:W3CDTF">2021-04-04T13:01:49Z</dcterms:modified>
</cp:coreProperties>
</file>