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39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010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00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6dfc41b376f7484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6dfc41b376f7484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86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6dfc41b376f7484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6dfc41b376f7484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22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dfc41b376f748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6dfc41b376f7484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26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6dfc41b376f748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6dfc41b376f7484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68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6dfc41b376f7484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6dfc41b376f7484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69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dfc41b376f748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dfc41b376f748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1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aac05d662b68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aac05d662b68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75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6dfc41b376f748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6dfc41b376f748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9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6dfc41b376f748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6dfc41b376f748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08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6dfc41b376f7484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6dfc41b376f7484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2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6dfc41b376f748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6dfc41b376f748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73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6dfc41b376f748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6dfc41b376f748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75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6dfc41b376f748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6dfc41b376f748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3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6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1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-831292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8313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43000" y="-260350"/>
            <a:ext cx="9144000" cy="540385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 txBox="1"/>
          <p:nvPr/>
        </p:nvSpPr>
        <p:spPr>
          <a:xfrm>
            <a:off x="-221745" y="2157455"/>
            <a:ext cx="7315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b="1">
              <a:highlight>
                <a:srgbClr val="4A86E8"/>
              </a:highlight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7524" y="2938187"/>
            <a:ext cx="7315200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2000" dirty="0"/>
              <a:t>Руководитель:Маркова Татьяна Александровна</a:t>
            </a:r>
            <a:endParaRPr sz="2000" dirty="0"/>
          </a:p>
          <a:p>
            <a:endParaRPr sz="2300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-221745" y="2157455"/>
            <a:ext cx="7315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60" name="Google Shape;60;p13"/>
          <p:cNvSpPr txBox="1"/>
          <p:nvPr/>
        </p:nvSpPr>
        <p:spPr>
          <a:xfrm rot="1551974" flipH="1">
            <a:off x="-221639" y="1759247"/>
            <a:ext cx="731517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34256" y="28"/>
            <a:ext cx="5876817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4500" dirty="0">
                <a:solidFill>
                  <a:srgbClr val="0000FF"/>
                </a:solidFill>
              </a:rPr>
              <a:t>Фотоотчёт кружковой деятельности “Оригами”</a:t>
            </a:r>
            <a:endParaRPr sz="4500" dirty="0">
              <a:solidFill>
                <a:srgbClr val="0000FF"/>
              </a:solidFill>
            </a:endParaRPr>
          </a:p>
          <a:p>
            <a:endParaRPr sz="4500" dirty="0">
              <a:solidFill>
                <a:srgbClr val="0000FF"/>
              </a:solidFill>
            </a:endParaRPr>
          </a:p>
        </p:txBody>
      </p:sp>
      <p:pic>
        <p:nvPicPr>
          <p:cNvPr id="2" name="МИНУС - Песенка о волшебном цветке_(MP3Ball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4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8"/>
    </mc:Choice>
    <mc:Fallback>
      <p:transition spd="slow" advTm="4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7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9199" y="2"/>
            <a:ext cx="92602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4">
            <a:alphaModFix/>
          </a:blip>
          <a:srcRect r="42193" b="27108"/>
          <a:stretch/>
        </p:blipFill>
        <p:spPr>
          <a:xfrm>
            <a:off x="1500202" y="0"/>
            <a:ext cx="3215675" cy="540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0"/>
    </mc:Choice>
    <mc:Fallback>
      <p:transition spd="slow" advTm="48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17477"/>
            <a:ext cx="9144000" cy="53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4">
            <a:alphaModFix/>
          </a:blip>
          <a:srcRect b="20464"/>
          <a:stretch/>
        </p:blipFill>
        <p:spPr>
          <a:xfrm>
            <a:off x="-202475" y="518613"/>
            <a:ext cx="7262944" cy="4332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7"/>
    </mc:Choice>
    <mc:Fallback>
      <p:transition spd="slow" advTm="70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2"/>
            <a:ext cx="93088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4">
            <a:alphaModFix/>
          </a:blip>
          <a:srcRect l="11676" b="31370"/>
          <a:stretch/>
        </p:blipFill>
        <p:spPr>
          <a:xfrm>
            <a:off x="1704054" y="450151"/>
            <a:ext cx="4383233" cy="454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9"/>
    </mc:Choice>
    <mc:Fallback>
      <p:transition spd="slow" advTm="67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89924" y="-38100"/>
            <a:ext cx="9390926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 rotWithShape="1">
          <a:blip r:embed="rId4">
            <a:alphaModFix/>
          </a:blip>
          <a:srcRect l="17355" b="11715"/>
          <a:stretch/>
        </p:blipFill>
        <p:spPr>
          <a:xfrm>
            <a:off x="2169525" y="2"/>
            <a:ext cx="3611338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4"/>
    </mc:Choice>
    <mc:Fallback>
      <p:transition spd="slow" advTm="66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3774" y="2"/>
            <a:ext cx="94247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2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9"/>
    </mc:Choice>
    <mc:Fallback>
      <p:transition spd="slow" advTm="54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742"/>
            <a:ext cx="6857999" cy="494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33927"/>
          <a:stretch/>
        </p:blipFill>
        <p:spPr>
          <a:xfrm>
            <a:off x="754272" y="430739"/>
            <a:ext cx="5837153" cy="428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95"/>
    </mc:Choice>
    <mc:Fallback>
      <p:transition spd="slow" advTm="94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-7620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l="16638" b="24710"/>
          <a:stretch/>
        </p:blipFill>
        <p:spPr>
          <a:xfrm>
            <a:off x="1443877" y="2"/>
            <a:ext cx="42711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9"/>
    </mc:Choice>
    <mc:Fallback>
      <p:transition spd="slow" advTm="84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2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188" y="2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1"/>
    </mc:Choice>
    <mc:Fallback>
      <p:transition spd="slow" advTm="59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17477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l="4933"/>
          <a:stretch/>
        </p:blipFill>
        <p:spPr>
          <a:xfrm>
            <a:off x="1690377" y="2"/>
            <a:ext cx="366742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8"/>
    </mc:Choice>
    <mc:Fallback>
      <p:transition spd="slow" advTm="62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-520701"/>
            <a:ext cx="9144000" cy="5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20464"/>
          <a:stretch/>
        </p:blipFill>
        <p:spPr>
          <a:xfrm>
            <a:off x="1003852" y="-520699"/>
            <a:ext cx="5341316" cy="566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7"/>
    </mc:Choice>
    <mc:Fallback>
      <p:transition spd="slow" advTm="58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000" y="-7620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190" y="2"/>
            <a:ext cx="3857623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1"/>
    </mc:Choice>
    <mc:Fallback>
      <p:transition spd="slow" advTm="44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-6527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03600" y="2"/>
            <a:ext cx="95895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 b="11715"/>
          <a:stretch/>
        </p:blipFill>
        <p:spPr>
          <a:xfrm>
            <a:off x="-37824" y="450152"/>
            <a:ext cx="6857999" cy="454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4"/>
    </mc:Choice>
    <mc:Fallback>
      <p:transition spd="slow" advTm="45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-8313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90600" y="1"/>
            <a:ext cx="9144000" cy="53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29775"/>
          <a:stretch/>
        </p:blipFill>
        <p:spPr>
          <a:xfrm>
            <a:off x="834876" y="97453"/>
            <a:ext cx="5493056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3"/>
    </mc:Choice>
    <mc:Fallback>
      <p:transition spd="slow" advTm="499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Произвольный</PresentationFormat>
  <Paragraphs>2</Paragraphs>
  <Slides>14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таня</cp:lastModifiedBy>
  <cp:revision>2</cp:revision>
  <dcterms:modified xsi:type="dcterms:W3CDTF">2021-05-03T11:39:56Z</dcterms:modified>
</cp:coreProperties>
</file>