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3" r:id="rId4"/>
    <p:sldId id="297" r:id="rId5"/>
    <p:sldId id="290" r:id="rId6"/>
    <p:sldId id="291" r:id="rId7"/>
    <p:sldId id="296" r:id="rId8"/>
    <p:sldId id="264" r:id="rId9"/>
    <p:sldId id="287" r:id="rId10"/>
    <p:sldId id="283" r:id="rId11"/>
    <p:sldId id="280" r:id="rId12"/>
    <p:sldId id="289" r:id="rId13"/>
    <p:sldId id="282" r:id="rId14"/>
    <p:sldId id="284" r:id="rId15"/>
    <p:sldId id="269" r:id="rId16"/>
    <p:sldId id="268" r:id="rId17"/>
    <p:sldId id="265" r:id="rId18"/>
    <p:sldId id="278" r:id="rId19"/>
    <p:sldId id="292" r:id="rId20"/>
    <p:sldId id="293" r:id="rId21"/>
    <p:sldId id="294" r:id="rId22"/>
    <p:sldId id="288" r:id="rId23"/>
    <p:sldId id="295" r:id="rId24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6" autoAdjust="0"/>
    <p:restoredTop sz="94660"/>
  </p:normalViewPr>
  <p:slideViewPr>
    <p:cSldViewPr>
      <p:cViewPr varScale="1">
        <p:scale>
          <a:sx n="102" d="100"/>
          <a:sy n="102" d="100"/>
        </p:scale>
        <p:origin x="-31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26D2-BF80-47E3-A9A7-4EDA842E4332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FBF0-3DB8-4EDB-A1B7-C8D26F65D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26D2-BF80-47E3-A9A7-4EDA842E4332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FBF0-3DB8-4EDB-A1B7-C8D26F65D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26D2-BF80-47E3-A9A7-4EDA842E4332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FBF0-3DB8-4EDB-A1B7-C8D26F65D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26D2-BF80-47E3-A9A7-4EDA842E4332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FBF0-3DB8-4EDB-A1B7-C8D26F65D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26D2-BF80-47E3-A9A7-4EDA842E4332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FBF0-3DB8-4EDB-A1B7-C8D26F65D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26D2-BF80-47E3-A9A7-4EDA842E4332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FBF0-3DB8-4EDB-A1B7-C8D26F65D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26D2-BF80-47E3-A9A7-4EDA842E4332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FBF0-3DB8-4EDB-A1B7-C8D26F65D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26D2-BF80-47E3-A9A7-4EDA842E4332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F9FBF0-3DB8-4EDB-A1B7-C8D26F65D3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26D2-BF80-47E3-A9A7-4EDA842E4332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FBF0-3DB8-4EDB-A1B7-C8D26F65D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26D2-BF80-47E3-A9A7-4EDA842E4332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6F9FBF0-3DB8-4EDB-A1B7-C8D26F65D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16C26D2-BF80-47E3-A9A7-4EDA842E4332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FBF0-3DB8-4EDB-A1B7-C8D26F65D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16C26D2-BF80-47E3-A9A7-4EDA842E4332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6F9FBF0-3DB8-4EDB-A1B7-C8D26F65D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6525344"/>
            <a:ext cx="6357982" cy="72008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endParaRPr lang="ru-RU" sz="4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556792"/>
            <a:ext cx="5832648" cy="36004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 игр и игровых упражнений для  развития речи детей.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5373216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Рябцева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Галина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Леонидовна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37306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«Зырянский детский сад»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Зырянского района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6957986" cy="76700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«Волшебная одежда»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857364"/>
            <a:ext cx="3839684" cy="3806490"/>
          </a:xfrm>
        </p:spPr>
        <p:txBody>
          <a:bodyPr>
            <a:normAutofit/>
          </a:bodyPr>
          <a:lstStyle/>
          <a:p>
            <a:pPr algn="ctr"/>
            <a:endParaRPr lang="ru-RU" sz="4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7170" name="Picture 2" descr="E:\загрузки\прогр.комп\Desktop\дидакт игры по развитию мелкой моторики рук и сенсорному развитию детей\20190523_08141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0000" b="20000"/>
          <a:stretch>
            <a:fillRect/>
          </a:stretch>
        </p:blipFill>
        <p:spPr bwMode="auto">
          <a:xfrm>
            <a:off x="4355976" y="1772816"/>
            <a:ext cx="4114800" cy="4114800"/>
          </a:xfrm>
          <a:prstGeom prst="rect">
            <a:avLst/>
          </a:prstGeom>
          <a:noFill/>
        </p:spPr>
      </p:pic>
      <p:pic>
        <p:nvPicPr>
          <p:cNvPr id="7171" name="Picture 3" descr="E:\загрузки\прогр.комп\Desktop\дидакт игры по развитию мелкой моторики рук и сенсорному развитию детей\20190513_170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3496771" cy="5256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715304" cy="695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«Игры с прищепками»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1052736"/>
            <a:ext cx="7776864" cy="156878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Проводятся в форме игры: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 Где у солнышка лучики?»,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 Где у ежика колючки?» и т.д.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загрузки\прогр.комп\Desktop\дидакт игры по развитию мелкой моторики рук и сенсорному развитию детей\20190430_10475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0000" r="20000"/>
          <a:stretch>
            <a:fillRect/>
          </a:stretch>
        </p:blipFill>
        <p:spPr bwMode="auto">
          <a:xfrm>
            <a:off x="467544" y="2996952"/>
            <a:ext cx="3240360" cy="3240360"/>
          </a:xfrm>
          <a:prstGeom prst="rect">
            <a:avLst/>
          </a:prstGeom>
          <a:noFill/>
        </p:spPr>
      </p:pic>
      <p:pic>
        <p:nvPicPr>
          <p:cNvPr id="5" name="Picture 2" descr="E:\загрузки\прогр.комп\Desktop\дидакт игры по развитию мелкой моторики рук и сенсорному развитию детей\20190430_104931.jpg"/>
          <p:cNvPicPr>
            <a:picLocks noChangeAspect="1" noChangeArrowheads="1"/>
          </p:cNvPicPr>
          <p:nvPr/>
        </p:nvPicPr>
        <p:blipFill>
          <a:blip r:embed="rId3" cstate="print"/>
          <a:srcRect t="20000" b="20000"/>
          <a:stretch>
            <a:fillRect/>
          </a:stretch>
        </p:blipFill>
        <p:spPr bwMode="auto">
          <a:xfrm>
            <a:off x="5436096" y="2996952"/>
            <a:ext cx="3240360" cy="3240360"/>
          </a:xfrm>
          <a:prstGeom prst="rect">
            <a:avLst/>
          </a:prstGeom>
          <a:noFill/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60648"/>
            <a:ext cx="7470648" cy="6480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«Найди свой домик»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E:\загрузки\прогр.комп\Desktop\дидакт игры по развитию мелкой моторики рук и сенсорному развитию детей\20190524_152347.jpg"/>
          <p:cNvPicPr>
            <a:picLocks noChangeAspect="1" noChangeArrowheads="1"/>
          </p:cNvPicPr>
          <p:nvPr/>
        </p:nvPicPr>
        <p:blipFill>
          <a:blip r:embed="rId2" cstate="print"/>
          <a:srcRect t="20000" b="20000"/>
          <a:stretch>
            <a:fillRect/>
          </a:stretch>
        </p:blipFill>
        <p:spPr bwMode="auto">
          <a:xfrm>
            <a:off x="4067944" y="2348880"/>
            <a:ext cx="3816424" cy="4032448"/>
          </a:xfrm>
          <a:prstGeom prst="rect">
            <a:avLst/>
          </a:prstGeom>
          <a:noFill/>
        </p:spPr>
      </p:pic>
      <p:pic>
        <p:nvPicPr>
          <p:cNvPr id="6146" name="Picture 2" descr="E:\загрузки\прогр.комп\Desktop\дидакт игры по развитию мелкой моторики рук и сенсорному развитию детей\20190524_1523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48880"/>
            <a:ext cx="2462674" cy="40324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98072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Развивается  мелкая моторика рук при откручивании и закручивании крышки, развиваются навыки счета, закрепляются знания о цвете.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4932040" cy="76700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«Тактильные дощечки»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6314" y="1628800"/>
            <a:ext cx="3824286" cy="511256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Этапы работы :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Дать ребенку сигнал, чтобы он закрыл глаза;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Вложить в его руки диск  с установкой на обследование;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Спросить, что ему напоминает, когда он  гладит поверхность диска;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загрузки\прогр.комп\Desktop\дидакт игры по развитию мелкой моторики рук и сенсорному развитию детей\20190524_15271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0000" b="20000"/>
          <a:stretch>
            <a:fillRect/>
          </a:stretch>
        </p:blipFill>
        <p:spPr bwMode="auto">
          <a:xfrm>
            <a:off x="395536" y="1772816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57166"/>
            <a:ext cx="5040560" cy="76757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Тактильные дощечки»</a:t>
            </a:r>
            <a:endParaRPr lang="ru-RU" sz="3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412776"/>
            <a:ext cx="3961010" cy="50405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       </a:t>
            </a:r>
          </a:p>
          <a:p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Ощущения от прикосновений разные</a:t>
            </a:r>
          </a:p>
          <a:p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(пушистого котенка или колючего ежа).</a:t>
            </a:r>
          </a:p>
          <a:p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Затем ребенок может открыть глаза и посмотреть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поверхность диска.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загрузки\прогр.комп\Desktop\дидакт игры по развитию мелкой моторики рук и сенсорному развитию детей\20190524_15272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0000" b="20000"/>
          <a:stretch>
            <a:fillRect/>
          </a:stretch>
        </p:blipFill>
        <p:spPr bwMode="auto">
          <a:xfrm>
            <a:off x="4788024" y="2420888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14290"/>
            <a:ext cx="2664296" cy="47840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«Полянка»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836712"/>
            <a:ext cx="3600400" cy="16561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 детей подбирать вкладыши в соответствии с цветом.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загрузки\прогр.комп\Desktop\дидакт игры по развитию мелкой моторики рук и сенсорному развитию детей\20180426_16163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0000" b="20000"/>
          <a:stretch>
            <a:fillRect/>
          </a:stretch>
        </p:blipFill>
        <p:spPr bwMode="auto">
          <a:xfrm>
            <a:off x="251520" y="2780928"/>
            <a:ext cx="3888432" cy="3888432"/>
          </a:xfrm>
          <a:prstGeom prst="rect">
            <a:avLst/>
          </a:prstGeom>
          <a:noFill/>
        </p:spPr>
      </p:pic>
      <p:pic>
        <p:nvPicPr>
          <p:cNvPr id="7170" name="Picture 2" descr="E:\загрузки\прогр.комп\Desktop\Новая папка\20190523_0829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981" y="3284984"/>
            <a:ext cx="4488499" cy="334117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9585" y="188640"/>
            <a:ext cx="3276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«Сенсорный куб»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908720"/>
            <a:ext cx="3024336" cy="2011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Воспитывает познавательный интерес, усидчивость, знакомит с цветом.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264696" cy="6235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Подбери по цвету и форме»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072" y="1484784"/>
            <a:ext cx="3312368" cy="44644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Закрепляет название геометрических фигур, развивает мышление и речь. Дети подбирают необходимые фигуры по цвету и форме.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загрузки\прогр.комп\Desktop\дидакт игры по развитию мелкой моторики рук и сенсорному развитию детей\20171226_17081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0000" r="20000"/>
          <a:stretch>
            <a:fillRect/>
          </a:stretch>
        </p:blipFill>
        <p:spPr bwMode="auto">
          <a:xfrm>
            <a:off x="971600" y="1700808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4752528" cy="5616624"/>
          </a:xfrm>
        </p:spPr>
        <p:txBody>
          <a:bodyPr>
            <a:noAutofit/>
          </a:bodyPr>
          <a:lstStyle/>
          <a:p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428596" y="6597351"/>
            <a:ext cx="8110566" cy="45719"/>
          </a:xfrm>
        </p:spPr>
        <p:txBody>
          <a:bodyPr>
            <a:no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E:\загрузки\прогр.комп\Desktop\Новая папка\coll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6408712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968552" cy="5976664"/>
          </a:xfrm>
        </p:spPr>
        <p:txBody>
          <a:bodyPr>
            <a:norm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E:\загрузки\прогр.комп\Desktop\Новая папка\collag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6264696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612068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загрузки\прогр.комп\Desktop\Новая папка\сенсорика,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6336704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064896" cy="597666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 – это эмоциональная деятельность, а эмоции влияют не только на уровень интеллектуального </a:t>
            </a:r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но и на умственную активность ребёнка, его творческие возможности.</a:t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Таким образом, различные структурные элементы игры </a:t>
            </a:r>
            <a:r>
              <a:rPr lang="ru-RU" sz="27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(воображаемая ситуация, интересный сюжет, ролевые действия и отношения)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послужат для детей образцом, своеобразной формой обучающей игры, которая, несомненно, окажет влияние на содержание их игр в дальнейшим.</a:t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зависимости от учебной задачи и содержания </a:t>
            </a:r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занятия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в равной степени могут быть использованы сюжет, ролевые отношения, сказочные или литературные персонажи и др. В любом случае характер игры определяется логикой построения </a:t>
            </a:r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занятия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которое направлено на достижение определённой </a:t>
            </a:r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дидактической цели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 </a:t>
            </a:r>
            <a:br>
              <a:rPr lang="ru-RU" sz="3600" dirty="0" smtClean="0"/>
            </a:br>
            <a:endParaRPr lang="ru-RU" sz="3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612068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загрузки\прогр.комп\Desktop\Новая папка\сенсор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6264696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612068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загрузки\прогр.комп\Desktop\дидакт игры по развитию мелкой моторики рук и сенсорному развитию детей\collag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6408712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186766" cy="59293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«Истоки способностей и дарования детей – на кончиках их пальцев. От пальцев, образно говоря, тянутся тончайшие нити – ручейки, которые питают источник творческой нити, другими словами, чем больше мастерства в детской руке, тем умнее ребенок ».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В.А.Сухомлинский.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2276872"/>
            <a:ext cx="7560840" cy="309553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615507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 выполняет ряд функций в 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развитии личности человека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компенсаторная функция игры основана на том, что для ребёнка игровое пространство становится новой реальностью в реальности, созданной взрослыми. Иначе говоря, игра – это альтернатива действительности, и поэтому она обладает терапевтическим свойством, используется для коррекции состояния и поведения ребёнка. Но, всё же, главная функция игры – 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развивающая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она повышает интеллект, способствует чувственному восприятию мира и эмоциональному благополучию ребёнка.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992888" cy="612068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Требования ФГОС ДО – для нас основные ориентиры. Полноценная реализация цели – формирование к завершению дошкольного возраста универсального общения ребенка с людьми, которые его окружают. Дошкольник старшего возраста должен без затруднений разговаривать с разными по возрасту, социальному положению, полу, представителями общества.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Между речью и игрой существует двусторонняя связь: с одной стороны, речь развивается и активизируется в игре, а с другой стороны сама игра развивается под влиянием развития речи. В игре дети естественным образом учатся связно, последовательно и логично излагать свои мысли, преодолевая барьер стеснения из-за неправильной речи. 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20472" cy="666936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Игровые технологии, используемые в нашем детском саду это: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пальчиковые игры 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которые представляют собой инсценировку стихов и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рифмованных историй, сказок при помощи пальцев, «пальчиковый театр». Благодаря играм с пальчиками дети развивают мелкую моторику, что, в свою очередь, стимулирует развитие речевых центров;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используемые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в подвижных играх 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зазывалки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 «выручалочки» формируют четкость, ритмичность произношения, вносящие элемент занимательности и дополнительный речевой материал, вызывает эмоциональный отклик у детей;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сюжетно-ролевой игре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формируются навыки общения от момента распределения ролей, выполнения ролевых действий, разрешения конфликтной ситуации до выхода ребенка из игры. Сюжетно-ролевые игры в корреспондентов-телерепортёров помогают раскрепостить детей, приобрести навыки публичных выступлений, научить говорить выразительно, четко и правильно;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процессе 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настольно-печатных игр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дети усваивают и закрепляют знания в практических действиях не с предметами, а с изображением на картинках. К таким играм относятся: лото, домино, парные картинки, рассматривание картинок на кубе;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хороводные игры и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игры с пением способствуют развитию выразительности речи и согласованности слов с движениями;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игры – драматизации, разные виды театральных игр 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способствуют развитию речевой активности,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которые развивают вкус и интерес к художественному слову, выразительности речи, художественно-речевой деятельности.;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дидактические игры,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позволяющие приобщать детей к окружающей жизни в доступных им формах. Основная особенность дидактических игр определена их названием: это игры обучающие.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992888" cy="612068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Благодаря использованию дидактических игр процесс обучения  проходит в доступной и привлекательной для детей дошкольного возраста игровой форме.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Дидактические игры развивают речь детей: пополняется и активизируется словарь, формируется правильное звукопроизношение, развивается связная речь, умение правильно выражать свои мысли. Дидактические задачи многих игр составлены так, чтобы научить детей самостоятельно составлять рассказы о предметах, явлениях в природе и в общественной жизни. Так развивается монологическая речь ребенка. Уникальность дидактической игры состоит так же в том, что это универсальное средство, которое может включать в себя несколько образовательных областей.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615507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92697"/>
            <a:ext cx="73448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 игры направлены на развитие всех сторон речи (фонетику, лексику, грамматику и связную речь), расширение знаний и представлений об окружающем, развитие мыслительных процессов, произвольного внимания и восприятия, развитие мелкой моторики, пространственной ориентировки, речевого творчества, подготовку к обучению в школе. 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И, хочется сделать вывод : Использование игровых технологий 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 и необходимо 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речевом развитии дошкольников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85728"/>
            <a:ext cx="8784976" cy="14150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Аристотель сказал: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«рука – это своего рода внешний мозг», «рука – это инструмент всех инструментов.»</a:t>
            </a:r>
            <a:endParaRPr lang="ru-RU" sz="3200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6" name="Picture 2" descr="E:\загрузки\прогр.комп\Desktop\дидакт игры по развитию мелкой моторики рук и сенсорному развитию детей\IMG-20190517-WA0037.jpg"/>
          <p:cNvPicPr>
            <a:picLocks noChangeAspect="1" noChangeArrowheads="1"/>
          </p:cNvPicPr>
          <p:nvPr/>
        </p:nvPicPr>
        <p:blipFill>
          <a:blip r:embed="rId2" cstate="print"/>
          <a:srcRect t="10909" b="10909"/>
          <a:stretch>
            <a:fillRect/>
          </a:stretch>
        </p:blipFill>
        <p:spPr bwMode="auto">
          <a:xfrm>
            <a:off x="323528" y="1772816"/>
            <a:ext cx="3888432" cy="4824114"/>
          </a:xfrm>
          <a:prstGeom prst="rect">
            <a:avLst/>
          </a:prstGeom>
          <a:noFill/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</p:pic>
      <p:pic>
        <p:nvPicPr>
          <p:cNvPr id="7" name="Picture 2" descr="E:\загрузки\прогр.комп\Desktop\дидакт игры по развитию мелкой моторики рук и сенсорному развитию детей\IMG-20190517-WA0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28622"/>
            <a:ext cx="3528392" cy="4891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188641"/>
            <a:ext cx="2714644" cy="144016"/>
          </a:xfrm>
        </p:spPr>
        <p:txBody>
          <a:bodyPr>
            <a:normAutofit fontScale="90000"/>
          </a:bodyPr>
          <a:lstStyle/>
          <a:p>
            <a:pPr algn="ctr"/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1" name="Picture 3" descr="E:\загрузки\прогр.комп\Desktop\дидакт игры по развитию мелкой моторики рук и сенсорному развитию детей\20190523_081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275453" cy="3360374"/>
          </a:xfrm>
          <a:prstGeom prst="rect">
            <a:avLst/>
          </a:prstGeom>
          <a:noFill/>
        </p:spPr>
      </p:pic>
      <p:pic>
        <p:nvPicPr>
          <p:cNvPr id="2052" name="Picture 4" descr="E:\загрузки\прогр.комп\Desktop\дидакт игры по развитию мелкой моторики рук и сенсорному развитию детей\20190513_16522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20000" b="20000"/>
          <a:stretch>
            <a:fillRect/>
          </a:stretch>
        </p:blipFill>
        <p:spPr bwMode="auto">
          <a:xfrm>
            <a:off x="5796136" y="332656"/>
            <a:ext cx="3024336" cy="3024336"/>
          </a:xfrm>
          <a:prstGeom prst="rect">
            <a:avLst/>
          </a:prstGeom>
          <a:noFill/>
        </p:spPr>
      </p:pic>
      <p:pic>
        <p:nvPicPr>
          <p:cNvPr id="1026" name="Picture 2" descr="E:\загрузки\прогр.комп\Desktop\дидакт игры по развитию мелкой моторики рук и сенсорному развитию детей\20190524_0809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573016"/>
            <a:ext cx="4905835" cy="3024336"/>
          </a:xfrm>
          <a:prstGeom prst="rect">
            <a:avLst/>
          </a:prstGeom>
          <a:noFill/>
        </p:spPr>
      </p:pic>
      <p:pic>
        <p:nvPicPr>
          <p:cNvPr id="6146" name="Picture 2" descr="E:\загрузки\прогр.комп\Desktop\Новая папка\20190430_1053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88640"/>
            <a:ext cx="2016224" cy="3165582"/>
          </a:xfrm>
          <a:prstGeom prst="rect">
            <a:avLst/>
          </a:prstGeom>
          <a:noFill/>
        </p:spPr>
      </p:pic>
      <p:pic>
        <p:nvPicPr>
          <p:cNvPr id="6147" name="Picture 3" descr="E:\загрузки\прогр.комп\Desktop\Новая папка\20190523_0811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717032"/>
            <a:ext cx="2304256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ea85ae35cc01c802f664f2eb1d7dd6891034"/>
</p:tagLst>
</file>

<file path=ppt/theme/theme1.xml><?xml version="1.0" encoding="utf-8"?>
<a:theme xmlns:a="http://schemas.openxmlformats.org/drawingml/2006/main" name="sunflower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sunflower</Template>
  <TotalTime>1033</TotalTime>
  <Words>315</Words>
  <Application>Microsoft Office PowerPoint</Application>
  <PresentationFormat>Экран (4:3)</PresentationFormat>
  <Paragraphs>44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sunflower</vt:lpstr>
      <vt:lpstr>Слайд 1</vt:lpstr>
      <vt:lpstr>      Игра – это эмоциональная деятельность, а эмоции влияют не только на уровень интеллектуального развития, но и на умственную активность ребёнка, его творческие возможности. Таким образом, различные структурные элементы игры (воображаемая ситуация, интересный сюжет, ролевые действия и отношения) послужат для детей образцом, своеобразной формой обучающей игры, которая, несомненно, окажет влияние на содержание их игр в дальнейшим. В зависимости от учебной задачи и содержания занятия в равной степени могут быть использованы сюжет, ролевые отношения, сказочные или литературные персонажи и др. В любом случае характер игры определяется логикой построения занятия, которое направлено на достижение определённой дидактической цели.      </vt:lpstr>
      <vt:lpstr>Игра выполняет ряд функций в развитии личности человека.  Например, компенсаторная функция игры основана на том, что для ребёнка игровое пространство становится новой реальностью в реальности, созданной взрослыми. Иначе говоря, игра – это альтернатива действительности, и поэтому она обладает терапевтическим свойством, используется для коррекции состояния и поведения ребёнка. Но, всё же, главная функция игры – развивающая: она повышает интеллект, способствует чувственному восприятию мира и эмоциональному благополучию ребёнка. </vt:lpstr>
      <vt:lpstr>        Требования ФГОС ДО – для нас основные ориентиры. Полноценная реализация цели – формирование к завершению дошкольного возраста универсального общения ребенка с людьми, которые его окружают. Дошкольник старшего возраста должен без затруднений разговаривать с разными по возрасту, социальному положению, полу, представителями общества.  Между речью и игрой существует двусторонняя связь: с одной стороны, речь развивается и активизируется в игре, а с другой стороны сама игра развивается под влиянием развития речи. В игре дети естественным образом учатся связно, последовательно и логично излагать свои мысли, преодолевая барьер стеснения из-за неправильной речи.          </vt:lpstr>
      <vt:lpstr>Игровые технологии, используемые в нашем детском саду это: пальчиковые игры которые представляют собой инсценировку стихов и потешек, рифмованных историй, сказок при помощи пальцев, «пальчиковый театр». Благодаря играм с пальчиками дети развивают мелкую моторику, что, в свою очередь, стимулирует развитие речевых центров; используемые в подвижных играх зазывалки, «выручалочки» формируют четкость, ритмичность произношения, вносящие элемент занимательности и дополнительный речевой материал, вызывает эмоциональный отклик у детей; в сюжетно-ролевой игре формируются навыки общения от момента распределения ролей, выполнения ролевых действий, разрешения конфликтной ситуации до выхода ребенка из игры. Сюжетно-ролевые игры в корреспондентов-телерепортёров помогают раскрепостить детей, приобрести навыки публичных выступлений, научить говорить выразительно, четко и правильно; в процессе настольно-печатных игр дети усваивают и закрепляют знания в практических действиях не с предметами, а с изображением на картинках. К таким играм относятся: лото, домино, парные картинки, рассматривание картинок на кубе; хороводные игры и игры с пением способствуют развитию выразительности речи и согласованности слов с движениями; игры – драматизации, разные виды театральных игр способствуют развитию речевой активности, которые развивают вкус и интерес к художественному слову, выразительности речи, художественно-речевой деятельности.; дидактические игры, позволяющие приобщать детей к окружающей жизни в доступных им формах. Основная особенность дидактических игр определена их названием: это игры обучающие. </vt:lpstr>
      <vt:lpstr>  Благодаря использованию дидактических игр процесс обучения  проходит в доступной и привлекательной для детей дошкольного возраста игровой форме.  Дидактические игры развивают речь детей: пополняется и активизируется словарь, формируется правильное звукопроизношение, развивается связная речь, умение правильно выражать свои мысли. Дидактические задачи многих игр составлены так, чтобы научить детей самостоятельно составлять рассказы о предметах, явлениях в природе и в общественной жизни. Так развивается монологическая речь ребенка. Уникальность дидактической игры состоит так же в том, что это универсальное средство, которое может включать в себя несколько образовательных областей.     </vt:lpstr>
      <vt:lpstr> </vt:lpstr>
      <vt:lpstr>Аристотель сказал: «рука – это своего рода внешний мозг», «рука – это инструмент всех инструментов.»</vt:lpstr>
      <vt:lpstr>Слайд 9</vt:lpstr>
      <vt:lpstr>«Волшебная одежда»</vt:lpstr>
      <vt:lpstr>«Игры с прищепками»</vt:lpstr>
      <vt:lpstr>«Найди свой домик»</vt:lpstr>
      <vt:lpstr>«Тактильные дощечки»</vt:lpstr>
      <vt:lpstr>«Тактильные дощечки»</vt:lpstr>
      <vt:lpstr>«Полянка»</vt:lpstr>
      <vt:lpstr>« Подбери по цвету и форме»</vt:lpstr>
      <vt:lpstr>Слайд 17</vt:lpstr>
      <vt:lpstr>Слайд 18</vt:lpstr>
      <vt:lpstr>          </vt:lpstr>
      <vt:lpstr>          </vt:lpstr>
      <vt:lpstr>          </vt:lpstr>
      <vt:lpstr> «Истоки способностей и дарования детей – на кончиках их пальцев. От пальцев, образно говоря, тянутся тончайшие нити – ручейки, которые питают источник творческой нити, другими словами, чем больше мастерства в детской руке, тем умнее ребенок ».                                 В.А.Сухомлинский.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Admin</dc:creator>
  <cp:lastModifiedBy>Рябцева</cp:lastModifiedBy>
  <cp:revision>98</cp:revision>
  <dcterms:created xsi:type="dcterms:W3CDTF">2014-10-21T10:00:36Z</dcterms:created>
  <dcterms:modified xsi:type="dcterms:W3CDTF">2021-02-23T16:22:07Z</dcterms:modified>
</cp:coreProperties>
</file>