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9" r:id="rId3"/>
    <p:sldId id="261" r:id="rId4"/>
    <p:sldId id="283" r:id="rId5"/>
    <p:sldId id="284" r:id="rId6"/>
    <p:sldId id="285" r:id="rId7"/>
    <p:sldId id="286" r:id="rId8"/>
    <p:sldId id="288" r:id="rId9"/>
    <p:sldId id="287" r:id="rId10"/>
    <p:sldId id="282" r:id="rId11"/>
    <p:sldId id="265" r:id="rId12"/>
    <p:sldId id="266" r:id="rId13"/>
    <p:sldId id="281" r:id="rId14"/>
    <p:sldId id="262" r:id="rId15"/>
    <p:sldId id="264" r:id="rId16"/>
    <p:sldId id="277" r:id="rId17"/>
    <p:sldId id="267" r:id="rId18"/>
    <p:sldId id="289" r:id="rId19"/>
    <p:sldId id="278" r:id="rId20"/>
    <p:sldId id="260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3534" autoAdjust="0"/>
    <p:restoredTop sz="93190" autoAdjust="0"/>
  </p:normalViewPr>
  <p:slideViewPr>
    <p:cSldViewPr>
      <p:cViewPr>
        <p:scale>
          <a:sx n="65" d="100"/>
          <a:sy n="65" d="100"/>
        </p:scale>
        <p:origin x="-1050" y="-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A823E-0EF5-4CB5-8162-3BBB6F379B21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17734-EF80-46E3-B4A4-E2E1C0ABD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7734-EF80-46E3-B4A4-E2E1C0ABDD2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23.02.2021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23.02.2021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23.02.2021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23.02.2021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23.02.2021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23.02.2021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23.02.2021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23.02.2021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23.02.2021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23.02.2021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23.02.2021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AD7DF-F60A-4361-8753-D2204D0283DF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E419D-37F3-4D1B-9F3C-682462D1D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2564904"/>
            <a:ext cx="67151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endParaRPr lang="ru-RU" sz="3200" b="1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240" y="478632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1484784"/>
            <a:ext cx="6624736" cy="273630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«Зырянский детский сад»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Зырянского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района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ЭКОЛОГИЧЕСКИЙ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«ПОКОРМИТЕ ПТИЦ ЗИМОЙ!»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img-fotki.yandex.ru/get/9310/23869276.11d/0_a6b90_eb88190a_X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72074"/>
            <a:ext cx="2071702" cy="13573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64088" y="5229200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 воспитатель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Рябцева Галина Леонидовна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864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Беседы с детьми</a:t>
            </a:r>
            <a:endParaRPr lang="ru-RU" sz="36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8291264" cy="2232249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«Как живут наши пернатые друзья зимой»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«Кто заботится о птицах»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«Пользу или вред приносят птицы?»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«Чем питаются птицы зимой?»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«Как взрослые и дети заботятся о птицах зимой?»</a:t>
            </a:r>
          </a:p>
          <a:p>
            <a:pPr>
              <a:buFont typeface="Wingdings" pitchFamily="2" charset="2"/>
              <a:buChar char="v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2050" name="Picture 2" descr="E:\загрузки\прогр.комп\Desktop\IMG_20210118_104707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780928"/>
            <a:ext cx="2736304" cy="3648406"/>
          </a:xfrm>
          <a:prstGeom prst="rect">
            <a:avLst/>
          </a:prstGeom>
          <a:noFill/>
        </p:spPr>
      </p:pic>
      <p:pic>
        <p:nvPicPr>
          <p:cNvPr id="5" name="Picture 5" descr="E:\загрузки\прогр.комп\Desktop\Camera\IMG_20210208_172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75656" y="2780928"/>
            <a:ext cx="2736304" cy="3648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Художественное творчество</a:t>
            </a:r>
            <a:br>
              <a:rPr lang="ru-RU" sz="36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</a:br>
            <a:endParaRPr lang="ru-RU" sz="36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4114800" cy="3849291"/>
          </a:xfrm>
        </p:spPr>
        <p:txBody>
          <a:bodyPr/>
          <a:lstStyle/>
          <a:p>
            <a:pPr indent="9525" algn="ctr">
              <a:buNone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justclickit.ru/flash/bird/bird%20%28334%2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929198"/>
            <a:ext cx="1533525" cy="1123950"/>
          </a:xfrm>
          <a:prstGeom prst="rect">
            <a:avLst/>
          </a:prstGeom>
          <a:noFill/>
        </p:spPr>
      </p:pic>
      <p:pic>
        <p:nvPicPr>
          <p:cNvPr id="1026" name="Picture 2" descr="E:\загрузки\прогр.комп\Desktop\InShot_20210118_2253575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4221088" cy="4221088"/>
          </a:xfrm>
          <a:prstGeom prst="rect">
            <a:avLst/>
          </a:prstGeom>
          <a:noFill/>
        </p:spPr>
      </p:pic>
      <p:pic>
        <p:nvPicPr>
          <p:cNvPr id="1027" name="Picture 3" descr="E:\загрузки\прогр.комп\Desktop\InShot_20210118_2251185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276872"/>
            <a:ext cx="4182616" cy="41826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907704" y="1484784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525" algn="ctr">
              <a:buNone/>
            </a:pP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«Снегири»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Художественное творчество</a:t>
            </a:r>
            <a:endParaRPr lang="ru-RU" sz="36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2276872"/>
            <a:ext cx="3610744" cy="3849291"/>
          </a:xfrm>
        </p:spPr>
        <p:txBody>
          <a:bodyPr/>
          <a:lstStyle/>
          <a:p>
            <a:pPr>
              <a:buNone/>
            </a:pP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8" name="Рисунок 7" descr="E:\загрузки\прогр.комп\Desktop\.thumbnails\IMG_20201124_1158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276872"/>
            <a:ext cx="3312368" cy="420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E:\загрузки\прогр.комп\Desktop\.thumbnails\no-tNeJcP64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76872"/>
            <a:ext cx="447484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979712" y="1556792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Лепка «Синички»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28736"/>
            <a:ext cx="7429552" cy="1643074"/>
          </a:xfrm>
        </p:spPr>
        <p:txBody>
          <a:bodyPr/>
          <a:lstStyle/>
          <a:p>
            <a:pPr marL="95250" indent="14288"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5250" indent="14288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14288">
              <a:buNone/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4288">
              <a:buNone/>
            </a:pP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88640"/>
            <a:ext cx="5328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eaLnBrk="0" hangingPunct="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Мастерим кормушки</a:t>
            </a:r>
            <a:endParaRPr lang="ru-RU" sz="3600" dirty="0"/>
          </a:p>
        </p:txBody>
      </p:sp>
      <p:pic>
        <p:nvPicPr>
          <p:cNvPr id="8" name="Picture 6" descr="E:\загрузки\прогр.комп\Desktop\M25gS2KQi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908720"/>
            <a:ext cx="3384376" cy="255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E:\загрузки\прогр.комп\Desktop\23aCVE0PlK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08720"/>
            <a:ext cx="3312368" cy="248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E:\загрузки\прогр.комп\Desktop\Покормите птиц зимой\IMG_20210121_2226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843808" y="3645024"/>
            <a:ext cx="1512888" cy="2852737"/>
          </a:xfrm>
          <a:prstGeom prst="rect">
            <a:avLst/>
          </a:prstGeom>
          <a:noFill/>
        </p:spPr>
      </p:pic>
      <p:pic>
        <p:nvPicPr>
          <p:cNvPr id="11" name="Picture 8" descr="E:\загрузки\прогр.комп\Desktop\.thumbnails\IMG_20201124_1122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645024"/>
            <a:ext cx="2160587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Фото\Занятия фото\коллеги\3rzNDLGUNk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2027" y="3645024"/>
            <a:ext cx="3792421" cy="2844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978896" cy="150017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Конструирование</a:t>
            </a:r>
            <a:br>
              <a:rPr lang="ru-RU" sz="36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Такие разные кормушки»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7299"/>
            <a:ext cx="4038600" cy="4643470"/>
          </a:xfrm>
        </p:spPr>
        <p:txBody>
          <a:bodyPr/>
          <a:lstStyle/>
          <a:p>
            <a:pPr indent="9525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 и дети ответственно отнеслись         к серьезному и нужному делу –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изготовлению кормушек. </a:t>
            </a:r>
          </a:p>
          <a:p>
            <a:pPr indent="9525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Были изготовлены и развешены на территории детского сада кормушки для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птиц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 различного материала: дерева, фанеры, пластиковых бутылок, ведерок.</a:t>
            </a:r>
          </a:p>
        </p:txBody>
      </p:sp>
      <p:pic>
        <p:nvPicPr>
          <p:cNvPr id="5" name="Содержимое 4" descr="E:\загрузки\прогр.комп\Desktop\.thumbnails\SY1ruGOgghc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268760"/>
            <a:ext cx="2389909" cy="318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загрузки\прогр.комп\Desktop\.thumbnails\ryUW6UGQWu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88640"/>
            <a:ext cx="2378869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загрузки\прогр.комп\Desktop\.thumbnails\wJEVsfH9Ij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365104"/>
            <a:ext cx="3312368" cy="229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Правила кормления птиц</a:t>
            </a: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Нельзя кормить птиц солеными продуктами. 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начал подкармливать птиц в начале зимы, следи за тем, чтобы каждый день в кормушке был корм.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Кормушка должна быть удобна и безопасна для птиц.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Корма в кормушке должно быть немного и только нужного птицам: семена подсолнечника, крошки хлеба, несоленое сало.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Кормите птиц регулярно.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img-fotki.yandex.ru/get/9310/23869276.11d/0_a6b90_eb88190a_X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643446"/>
            <a:ext cx="2656544" cy="1717940"/>
          </a:xfrm>
          <a:prstGeom prst="rect">
            <a:avLst/>
          </a:prstGeom>
          <a:noFill/>
        </p:spPr>
      </p:pic>
      <p:pic>
        <p:nvPicPr>
          <p:cNvPr id="3074" name="Picture 2" descr="http://wdesk.ru/_ph/25/2/9495462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5000636"/>
            <a:ext cx="2371727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 rot="10800000" flipV="1">
            <a:off x="457200" y="188640"/>
            <a:ext cx="8229600" cy="79208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Развешивание кормушек</a:t>
            </a:r>
            <a:endParaRPr lang="ru-RU" sz="36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038600" cy="5361459"/>
          </a:xfrm>
        </p:spPr>
        <p:txBody>
          <a:bodyPr/>
          <a:lstStyle/>
          <a:p>
            <a:pPr marL="187325" indent="9525">
              <a:buNone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7325" indent="9525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для птиц кормушки ставим</a:t>
            </a:r>
          </a:p>
          <a:p>
            <a:pPr marL="187325" indent="9525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Насыпаем в них корма</a:t>
            </a:r>
          </a:p>
          <a:p>
            <a:pPr marL="187325" indent="9525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поют пичуги в стаях: </a:t>
            </a:r>
          </a:p>
          <a:p>
            <a:pPr marL="182563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«Здравствуй, Зимушка-Зима!».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643570" y="764704"/>
            <a:ext cx="28575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Отломлю кусочек хлеба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 крошки раскрошу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 столовую обедать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Птиц в округе приглашу.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E:\загрузки\прогр.комп\Desktop\Покормите птиц зимой\IMG_20210119_105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924944"/>
            <a:ext cx="2592288" cy="3456384"/>
          </a:xfrm>
          <a:prstGeom prst="rect">
            <a:avLst/>
          </a:prstGeom>
          <a:noFill/>
        </p:spPr>
      </p:pic>
      <p:pic>
        <p:nvPicPr>
          <p:cNvPr id="1029" name="Picture 5" descr="E:\загрузки\прогр.комп\Desktop\Покормите птиц зимой\IMG_20210119_1056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24944"/>
            <a:ext cx="2736304" cy="3504391"/>
          </a:xfrm>
          <a:prstGeom prst="rect">
            <a:avLst/>
          </a:prstGeom>
          <a:noFill/>
        </p:spPr>
      </p:pic>
      <p:pic>
        <p:nvPicPr>
          <p:cNvPr id="8" name="Picture 2" descr="E:\загрузки\прогр.комп\Desktop\Покормите птиц зимой\IMG_20210121_2226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924944"/>
            <a:ext cx="2088232" cy="3523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4357718" cy="114300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643050"/>
            <a:ext cx="4038600" cy="4525963"/>
          </a:xfrm>
        </p:spPr>
        <p:txBody>
          <a:bodyPr/>
          <a:lstStyle/>
          <a:p>
            <a:pPr indent="-71438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71438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88640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Спортивный досуг «Покормите птиц зимой»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E:\загрузки\прогр.комп\Desktop\Покормите птиц зимой\IMG-20210121-WA0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426" y="836712"/>
            <a:ext cx="219092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E:\загрузки\прогр.комп\Desktop\Покормите птиц зимой\IMG-20210121-WA0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9696" y="836712"/>
            <a:ext cx="210715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E:\загрузки\прогр.комп\Desktop\Покормите птиц зимой\IMG-20210121-WA00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0924" y="836712"/>
            <a:ext cx="210505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E:\загрузки\прогр.комп\Desktop\Покормите птиц зимой\IMG-20210121-WA00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11560" y="3764410"/>
            <a:ext cx="2160240" cy="2880320"/>
          </a:xfrm>
          <a:prstGeom prst="rect">
            <a:avLst/>
          </a:prstGeom>
          <a:noFill/>
        </p:spPr>
      </p:pic>
      <p:pic>
        <p:nvPicPr>
          <p:cNvPr id="11" name="Picture 6" descr="E:\загрузки\прогр.комп\Desktop\Покормите птиц зимой\IMG-20210121-WA00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3789040"/>
            <a:ext cx="2142770" cy="285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3861048"/>
            <a:ext cx="2088232" cy="278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Используемая литература</a:t>
            </a: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00200"/>
            <a:ext cx="7972452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 Е.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Чарушина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«Воробей»,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Михалков “Птичья столовая”,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 Яшин “Покормите птиц зимой”,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“Скачет шустрая синичка”;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Скребицкий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рассказы “Появились синички”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 Бианки “Синичкин календарь”, “Холодно, в лесу голодно”.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З. Александрова «Новая столовая».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285852" y="571480"/>
            <a:ext cx="6657964" cy="857256"/>
          </a:xfrm>
        </p:spPr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Покормите птиц зимой</a:t>
            </a: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1428736"/>
            <a:ext cx="4286280" cy="4429156"/>
          </a:xfrm>
        </p:spPr>
        <p:txBody>
          <a:bodyPr/>
          <a:lstStyle/>
          <a:p>
            <a:pPr marL="85725" indent="14288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Покормите птиц зимой.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Пусть со всех концов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вам слетятся, как домой,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Стайки на крыльцо. </a:t>
            </a:r>
          </a:p>
          <a:p>
            <a:pPr marL="85725" indent="14288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богаты их корма.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Горсть зерна нужна,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Горсть одна —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не страшна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Будет им зима. </a:t>
            </a: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4288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 Яшин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 descr="C:\Users\1\Desktop\Кормушка и птицы\DSCN5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365104"/>
            <a:ext cx="1667584" cy="1910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Users\1\Desktop\Кормушка и птицы\DSCN54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0" y="1340768"/>
            <a:ext cx="1987154" cy="1754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1\Desktop\Кормушка и птицы\DSCN5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780928"/>
            <a:ext cx="2500330" cy="2110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52628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00034" y="428604"/>
            <a:ext cx="5584134" cy="857256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Паспорт проекта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6203032" cy="4857403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«Покормите птиц зимой!».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информационно-творческий.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групповой.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Продолжительность: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краткосрочный.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Возраст детей: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4-5 лет.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воспитатели, воспитанники,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родители воспитанников.</a:t>
            </a:r>
          </a:p>
          <a:p>
            <a:pPr indent="-71438">
              <a:buNone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свиристель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836712"/>
            <a:ext cx="2664296" cy="25488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Спасибо за внимание.</a:t>
            </a: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8914" name="Picture 2" descr="https://img-fotki.yandex.ru/get/9310/23869276.11d/0_a6b90_eb88190a_XL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429132"/>
            <a:ext cx="2656544" cy="1717940"/>
          </a:xfrm>
          <a:prstGeom prst="rect">
            <a:avLst/>
          </a:prstGeom>
          <a:noFill/>
        </p:spPr>
      </p:pic>
      <p:pic>
        <p:nvPicPr>
          <p:cNvPr id="38916" name="Picture 4" descr="http://www.volnistik-doma.ru/uploads/images/an55_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22504">
            <a:off x="5104830" y="1013613"/>
            <a:ext cx="317005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00034" y="428604"/>
            <a:ext cx="8229600" cy="857256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anose="02020603050405020304" pitchFamily="18" charset="0"/>
              </a:rPr>
              <a:t>Актуальность:</a:t>
            </a:r>
            <a:br>
              <a:rPr lang="ru-RU" sz="3600" b="1" dirty="0" smtClean="0">
                <a:latin typeface="Times New Roman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184576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холодное время года зимующим птицам жизненно важно прокормиться. Доступной пищи становится значительно меньше, но потребность в ней возрастает. Иногда естественный корм становится практически недоступным, поэтому многие птицы не могут пережить зиму и погибают.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период дошкольного детства происходит становление человеческой личности, формирование начал экологической культуры. Поэтому очень важно разбудить в детях интерес к живой природе, воспитывать любовь к ней, научить беречь окружающий мир. Задача взрослых – воспитывать интерес у детей к птицам, желание узнавать новые факты их жизни, желание оказать им помощь. В ходе проекта «Покормите птиц зимой!» дети больше узнают о зимующих  птицах, выяснят, чем питаются и как правильно их подкармливать . </a:t>
            </a:r>
          </a:p>
          <a:p>
            <a:pPr indent="-71438">
              <a:buNone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00034" y="428604"/>
            <a:ext cx="8229600" cy="552124"/>
          </a:xfrm>
        </p:spPr>
        <p:txBody>
          <a:bodyPr/>
          <a:lstStyle/>
          <a:p>
            <a:endParaRPr lang="ru-RU" sz="36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indent="-71438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Формировать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знания детей о зимующих птицах. Помочь зимующим птицам города пережить холодную и суровую зиму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Проблема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Недостаточные представления детей о зимующих птицах.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Решение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проблемной ситуации: «Что может произойти,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подкармливать птиц зимой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Задачи: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1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Пополнить предметно - развивающую среду по теме проекта. </a:t>
            </a:r>
          </a:p>
          <a:p>
            <a:pPr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Расширить кругозор детей о зимующих птицах. </a:t>
            </a:r>
          </a:p>
          <a:p>
            <a:pPr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3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Способствовать развитию творческих и интеллектуальных способностей воспитанников. </a:t>
            </a:r>
          </a:p>
          <a:p>
            <a:pPr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4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Привлечь воспитанников и родителей к помощи птицам в трудных зимних условиях .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00034" y="620688"/>
            <a:ext cx="8229600" cy="792088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indent="-71438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844824"/>
            <a:ext cx="6750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I этап – подготовительный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II этап – основной (практический)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III этап- заключительный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00034" y="836712"/>
            <a:ext cx="8229600" cy="792088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I этап – подготовительный : 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indent="-71438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844824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Обсуждение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цели, задачи с детьми и родителями.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необходимых условий для реализации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проекта.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Перспективное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планирование проекта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необходимой литературы по данной теме.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00034" y="428604"/>
            <a:ext cx="8229600" cy="552124"/>
          </a:xfrm>
        </p:spPr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1872207"/>
          </a:xfrm>
        </p:spPr>
        <p:txBody>
          <a:bodyPr/>
          <a:lstStyle/>
          <a:p>
            <a:pPr indent="-71438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Приобщение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родителей к изготовлению кормушек для птиц и вовлечению детей.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98072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II этап – основной (практический):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988840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Содержание работы в процессе реализации проекта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00034" y="428604"/>
            <a:ext cx="8229600" cy="552124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III этап - заключительный :</a:t>
            </a:r>
            <a:endParaRPr lang="ru-RU" sz="36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2861510"/>
          </a:xfrm>
        </p:spPr>
        <p:txBody>
          <a:bodyPr/>
          <a:lstStyle/>
          <a:p>
            <a:pPr indent="-71438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результата проекта в виде презентации.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Проведение физкультурного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досуга «Покормите птиц зимой»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Фотоотчёт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00034" y="428604"/>
            <a:ext cx="8229600" cy="85725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Работа с родителями</a:t>
            </a:r>
            <a:endParaRPr lang="ru-RU" sz="36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indent="-71438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Призвать родителей помочь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птицам зимой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заинтересовать жизнью детей в детском саду.</a:t>
            </a:r>
          </a:p>
          <a:p>
            <a:pPr indent="-71438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Консультации для родителей «Как и из чего можно изготовить кормушку для птиц»</a:t>
            </a:r>
          </a:p>
          <a:p>
            <a:pPr indent="-71438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родителям: помочь детям подобрать корм для птиц.</a:t>
            </a:r>
          </a:p>
          <a:p>
            <a:pPr indent="-71438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Рекомендации по прочтению художественной литературы о зимующих птицах.</a:t>
            </a:r>
          </a:p>
          <a:p>
            <a:pPr indent="-71438">
              <a:buFont typeface="Wingdings" pitchFamily="2" charset="2"/>
              <a:buChar char="v"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E:\загрузки\прогр.комп\Desktop\IMG_20210114_150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73016"/>
            <a:ext cx="2286254" cy="3048339"/>
          </a:xfrm>
          <a:prstGeom prst="rect">
            <a:avLst/>
          </a:prstGeom>
          <a:noFill/>
        </p:spPr>
      </p:pic>
      <p:pic>
        <p:nvPicPr>
          <p:cNvPr id="5" name="Picture 2" descr="E:\загрузки\прогр.комп\Desktop\IMG_20210114_150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573016"/>
            <a:ext cx="2213320" cy="3002601"/>
          </a:xfrm>
          <a:prstGeom prst="rect">
            <a:avLst/>
          </a:prstGeom>
          <a:noFill/>
        </p:spPr>
      </p:pic>
      <p:pic>
        <p:nvPicPr>
          <p:cNvPr id="6" name="Picture 4" descr="E:\загрузки\прогр.комп\Desktop\IMG_20210114_1507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933056"/>
            <a:ext cx="2736304" cy="2358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2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36609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</TotalTime>
  <Words>606</Words>
  <Application>Microsoft Office PowerPoint</Application>
  <PresentationFormat>Экран (4:3)</PresentationFormat>
  <Paragraphs>95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1_Тема Office</vt:lpstr>
      <vt:lpstr>Муниципальное бюджетное дошкольное образовательное учреждение «Зырянский детский сад» Зырянского района  ЭКОЛОГИЧЕСКИЙ ПРОЕКТ  «ПОКОРМИТЕ ПТИЦ ЗИМОЙ!» </vt:lpstr>
      <vt:lpstr>Паспорт проекта </vt:lpstr>
      <vt:lpstr>Актуальность: </vt:lpstr>
      <vt:lpstr>Слайд 4</vt:lpstr>
      <vt:lpstr>Этапы реализации проекта:  </vt:lpstr>
      <vt:lpstr>I этап – подготовительный :  </vt:lpstr>
      <vt:lpstr> </vt:lpstr>
      <vt:lpstr>III этап - заключительный :</vt:lpstr>
      <vt:lpstr>Работа с родителями</vt:lpstr>
      <vt:lpstr>Беседы с детьми</vt:lpstr>
      <vt:lpstr> Художественное творчество </vt:lpstr>
      <vt:lpstr> Художественное творчество</vt:lpstr>
      <vt:lpstr> </vt:lpstr>
      <vt:lpstr>Конструирование «Такие разные кормушки»</vt:lpstr>
      <vt:lpstr> Правила кормления птиц</vt:lpstr>
      <vt:lpstr>Развешивание кормушек</vt:lpstr>
      <vt:lpstr> </vt:lpstr>
      <vt:lpstr> Используемая литература</vt:lpstr>
      <vt:lpstr>Покормите птиц зимой</vt:lpstr>
      <vt:lpstr>     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Рябцева</cp:lastModifiedBy>
  <cp:revision>190</cp:revision>
  <dcterms:created xsi:type="dcterms:W3CDTF">2014-11-02T07:38:29Z</dcterms:created>
  <dcterms:modified xsi:type="dcterms:W3CDTF">2021-02-23T10:55:37Z</dcterms:modified>
</cp:coreProperties>
</file>