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sldIdLst>
    <p:sldId id="256" r:id="rId2"/>
    <p:sldId id="299" r:id="rId3"/>
    <p:sldId id="286" r:id="rId4"/>
    <p:sldId id="282" r:id="rId5"/>
    <p:sldId id="279" r:id="rId6"/>
    <p:sldId id="287" r:id="rId7"/>
    <p:sldId id="300" r:id="rId8"/>
    <p:sldId id="301" r:id="rId9"/>
    <p:sldId id="283" r:id="rId10"/>
    <p:sldId id="295" r:id="rId11"/>
    <p:sldId id="288" r:id="rId12"/>
    <p:sldId id="292" r:id="rId13"/>
    <p:sldId id="302" r:id="rId14"/>
    <p:sldId id="294" r:id="rId15"/>
    <p:sldId id="284" r:id="rId16"/>
    <p:sldId id="293" r:id="rId17"/>
    <p:sldId id="296" r:id="rId18"/>
    <p:sldId id="276" r:id="rId19"/>
    <p:sldId id="290" r:id="rId20"/>
    <p:sldId id="298" r:id="rId21"/>
    <p:sldId id="289" r:id="rId22"/>
    <p:sldId id="303" r:id="rId23"/>
    <p:sldId id="297" r:id="rId24"/>
    <p:sldId id="305" r:id="rId25"/>
    <p:sldId id="30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1" autoAdjust="0"/>
    <p:restoredTop sz="86380" autoAdjust="0"/>
  </p:normalViewPr>
  <p:slideViewPr>
    <p:cSldViewPr>
      <p:cViewPr>
        <p:scale>
          <a:sx n="70" d="100"/>
          <a:sy n="70" d="100"/>
        </p:scale>
        <p:origin x="-1110" y="-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880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34F6E-7A2F-434B-AA02-84CE94AFAA3A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D41B-8F11-4693-A8A1-449402A388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351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D41B-8F11-4693-A8A1-449402A388F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155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yucshie_volshebniki_Elochke_ne_holodno_zimoj_(mzmunchie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428604"/>
            <a:ext cx="6786610" cy="60967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«Зырянский детский сад»</a:t>
            </a:r>
          </a:p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Зырянского района</a:t>
            </a:r>
          </a:p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ЭКОЛОГИЧЕСКИЙ ПРОЕКТ</a:t>
            </a:r>
          </a:p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b="1" dirty="0" smtClean="0"/>
              <a:t>Зеленая елочка - живая иголочка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l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Выполнила воспитатель старшей группы: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Рябцева Г.Л.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2021г.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33" y="2586583"/>
            <a:ext cx="3457575" cy="2714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pPr algn="ctr"/>
            <a:endParaRPr lang="ru-RU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160440" cy="52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12776"/>
            <a:ext cx="2664296" cy="444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493046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2008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48398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Проведение различных форм и методов работы с детьми, педагогами, родителями.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Экологическая акция «Зелёная ёлочка – живая иголочка»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Экскурсия по «Экологической тропе» –сравнение живой и искусственной ели.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Беседа «Сохраним ёлочку »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 «Хвойные иголки» (НОД)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Разучивание стихов.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Аппликация (НОД)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Конструирование (НОД)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Распространение листовок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Консультация для родителей «Альтернатива новогодней ёлке»;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Опрос родителей «Какая елка будет стоять в вашем доме на Новый год?».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7647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2-й этап. Основной.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1940540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Акция «Зелёная ёлочка – живая иголочка»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23528" y="1484784"/>
            <a:ext cx="4464496" cy="5040560"/>
          </a:xfrm>
          <a:prstGeom prst="rect">
            <a:avLst/>
          </a:prstGeom>
        </p:spPr>
      </p:pic>
      <p:pic>
        <p:nvPicPr>
          <p:cNvPr id="2050" name="Picture 2" descr="E:\загрузки\прогр.комп\Desktop\IMG-20201224-WA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042" y="1484784"/>
            <a:ext cx="3798422" cy="5064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218598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 по «Экологической тропе» 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12776"/>
            <a:ext cx="361840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E:\загрузки\прогр.комп\Desktop\IMG-20201224-WA0023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556" y="1412776"/>
            <a:ext cx="3696748" cy="4928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218598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загрузки\прогр.комп\Desktop\Camera\IMG_20201223_095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2736304" cy="3648405"/>
          </a:xfrm>
          <a:prstGeom prst="rect">
            <a:avLst/>
          </a:prstGeom>
          <a:noFill/>
        </p:spPr>
      </p:pic>
      <p:pic>
        <p:nvPicPr>
          <p:cNvPr id="11" name="Picture 1" descr="E:\загрузки\прогр.комп\Desktop\Camera\IMG_20201223_095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76872"/>
            <a:ext cx="2520280" cy="3360373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300192" y="3140968"/>
            <a:ext cx="2607062" cy="3475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7411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223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этап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Заключительный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2124120"/>
            <a:ext cx="7488832" cy="39691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Распространение буклетов «Сохрани лесную красавицу» среди прохожих на улице.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-Выставка плакатов на тему «Спасем елочку – живую иголочку».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Украшение елочки на территории детского сада.</a:t>
            </a:r>
          </a:p>
          <a:p>
            <a:pPr lvl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-Выставка</a:t>
            </a:r>
            <a:r>
              <a:rPr lang="ru-RU" sz="2400" dirty="0" smtClean="0"/>
              <a:t> творческих работ «Зеленая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елочка – живая иголочка».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Развлечение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«Новогодний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8130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3419425" cy="455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88840"/>
            <a:ext cx="3384376" cy="451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23528" y="548681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Распространение буклетов «Сохрани лесную красавицу» среди прохожих на улице.</a:t>
            </a:r>
          </a:p>
        </p:txBody>
      </p:sp>
    </p:spTree>
    <p:extLst>
      <p:ext uri="{BB962C8B-B14F-4D97-AF65-F5344CB8AC3E}">
        <p14:creationId xmlns="" xmlns:p14="http://schemas.microsoft.com/office/powerpoint/2010/main" val="30324373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476673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Украшение елочки на территории детского сада.</a:t>
            </a:r>
            <a:endParaRPr lang="ru-RU" sz="2400" b="1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3672408" cy="470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44824"/>
            <a:ext cx="358239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052268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412776"/>
            <a:ext cx="4112196" cy="116340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Поделки из бросового материала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484785"/>
            <a:ext cx="4041775" cy="720079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«Наша елка хороша!»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загрузки\прогр.комп\Desktop\Camera\IMG_20201225_0923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3470" y="2514600"/>
            <a:ext cx="2884885" cy="3846513"/>
          </a:xfrm>
          <a:prstGeom prst="rect">
            <a:avLst/>
          </a:prstGeom>
          <a:noFill/>
        </p:spPr>
      </p:pic>
      <p:pic>
        <p:nvPicPr>
          <p:cNvPr id="1027" name="Picture 3" descr="E:\загрузки\прогр.комп\Desktop\Camera\IMG_20201225_09224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4851" y="2514600"/>
            <a:ext cx="2884885" cy="38465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3265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Выставка поделок: «Зелёная ёлочка – живая иголочка»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E:\загрузки\прогр.комп\Desktop\inshot\InShot_20201224_094723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176464" cy="4176464"/>
          </a:xfrm>
          <a:prstGeom prst="rect">
            <a:avLst/>
          </a:prstGeom>
          <a:noFill/>
        </p:spPr>
      </p:pic>
      <p:pic>
        <p:nvPicPr>
          <p:cNvPr id="13314" name="Picture 2" descr="E:\загрузки\прогр.комп\Desktop\inshot\InShot_20201224_094559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76872"/>
            <a:ext cx="4392488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65947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88640"/>
            <a:ext cx="8352928" cy="64807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Актуальность реализации проекта:</a:t>
            </a:r>
          </a:p>
          <a:p>
            <a:r>
              <a:rPr lang="ru-RU" sz="2400" dirty="0" smtClean="0"/>
              <a:t>Ежегодно </a:t>
            </a:r>
            <a:r>
              <a:rPr lang="ru-RU" sz="2400" dirty="0"/>
              <a:t>вся страна празднует Новый год. Украшаются дома, покупаются игрушки, из леса привозят красавицу Ель. </a:t>
            </a:r>
            <a:r>
              <a:rPr lang="ru-RU" sz="2400" dirty="0" smtClean="0"/>
              <a:t>О </a:t>
            </a:r>
            <a:r>
              <a:rPr lang="ru-RU" sz="2400" dirty="0"/>
              <a:t>елке – новогодней красавице написано много рассказов и стихов. Большая их часть описывает елочку, установленную в зале или комнате, при этом все восхищаются ее красотой и убранством, радуются празднику. И в этой праздничной суете как - то забывается тот факт, что ежегодно после праздника в лесах резко сокращается количество этих красавиц и в ближайшем будущем у нас совсем не останется возможности радоваться ее красоте, не только у себя в доме, но и в лесу. Поэтому, уже сейчас важно воспитать у наших детей понимание того, что для празднования Нового года елку не обязательно рубить. </a:t>
            </a:r>
            <a:r>
              <a:rPr lang="ru-RU" sz="2400" dirty="0" smtClean="0"/>
              <a:t>Главная цель этого проекта-сохранение зеленых насаждений в нашем селе в преддверии новогодних праздников.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8613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24168"/>
            <a:ext cx="8305800" cy="56467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95536" y="1340768"/>
            <a:ext cx="8229600" cy="551723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7544" y="1556792"/>
            <a:ext cx="8229600" cy="530120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pic>
        <p:nvPicPr>
          <p:cNvPr id="14339" name="Picture 3" descr="E:\загрузки\прогр.комп\Desktop\Camera\IMG_20201215_161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2804587" cy="2103440"/>
          </a:xfrm>
          <a:prstGeom prst="rect">
            <a:avLst/>
          </a:prstGeom>
          <a:noFill/>
        </p:spPr>
      </p:pic>
      <p:pic>
        <p:nvPicPr>
          <p:cNvPr id="9" name="Picture 2" descr="E:\загрузки\прогр.комп\Desktop\Camera\IMG_20201216_175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861048"/>
            <a:ext cx="1728192" cy="2304256"/>
          </a:xfrm>
          <a:prstGeom prst="rect">
            <a:avLst/>
          </a:prstGeom>
          <a:noFill/>
        </p:spPr>
      </p:pic>
      <p:pic>
        <p:nvPicPr>
          <p:cNvPr id="11" name="Picture 5" descr="E:\загрузки\прогр.комп\Desktop\поделки 20\поделки нов.год\20171205_133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124744"/>
            <a:ext cx="2835490" cy="4725816"/>
          </a:xfrm>
          <a:prstGeom prst="rect">
            <a:avLst/>
          </a:prstGeom>
          <a:noFill/>
        </p:spPr>
      </p:pic>
      <p:pic>
        <p:nvPicPr>
          <p:cNvPr id="12" name="Picture 4" descr="E:\загрузки\прогр.комп\Desktop\Camera\IMG_20201204_091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04664"/>
            <a:ext cx="2322258" cy="3096344"/>
          </a:xfrm>
          <a:prstGeom prst="rect">
            <a:avLst/>
          </a:prstGeom>
          <a:noFill/>
        </p:spPr>
      </p:pic>
      <p:pic>
        <p:nvPicPr>
          <p:cNvPr id="13" name="Рисунок 12" descr="E:\загрузки\прогр.комп\Desktop\Работа\IMG_20201224_1346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924944"/>
            <a:ext cx="2376264" cy="340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718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загрузки\прогр.комп\Desktop\Camera\IMG_20201225_093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12426" cy="6309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3806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загрузки\прогр.комп\Desktop\Camera\IMG_20201225_0934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59311" cy="6119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548680"/>
            <a:ext cx="5760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Спасем елочку-живую иголочку!!!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загрузки\прогр.комп\Desktop\IMG_20201225_134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996952"/>
            <a:ext cx="4136909" cy="3102682"/>
          </a:xfrm>
          <a:prstGeom prst="rect">
            <a:avLst/>
          </a:prstGeom>
          <a:noFill/>
        </p:spPr>
      </p:pic>
      <p:pic>
        <p:nvPicPr>
          <p:cNvPr id="4099" name="Picture 3" descr="E:\загрузки\прогр.комп\Desktop\IMG_20201225_134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725148"/>
            <a:ext cx="4176464" cy="3132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7415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704088"/>
            <a:ext cx="6048672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Развлечение «Новогодний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загрузки\прогр.комп\Desktop\IMG_20201229_112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032448" cy="5088566"/>
          </a:xfrm>
          <a:prstGeom prst="rect">
            <a:avLst/>
          </a:prstGeom>
          <a:noFill/>
        </p:spPr>
      </p:pic>
      <p:pic>
        <p:nvPicPr>
          <p:cNvPr id="1029" name="Picture 5" descr="E:\загрузки\прогр.комп\Desktop\IMG_20201229_1148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887688" cy="5063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загрузки\прогр.комп\Desktop\Проект\IMG_20201229_122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5"/>
            <a:ext cx="4097352" cy="5463136"/>
          </a:xfrm>
          <a:prstGeom prst="rect">
            <a:avLst/>
          </a:prstGeom>
          <a:noFill/>
        </p:spPr>
      </p:pic>
      <p:pic>
        <p:nvPicPr>
          <p:cNvPr id="4" name="Picture 3" descr="E:\загрузки\прогр.комп\Desktop\IMG_20201229_111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18" y="1124745"/>
            <a:ext cx="4086454" cy="5448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028343"/>
            <a:ext cx="40324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лесу родилась ёлочка,</a:t>
            </a:r>
          </a:p>
          <a:p>
            <a:r>
              <a:rPr lang="ru-RU" sz="2400" dirty="0"/>
              <a:t>В лесу должна расти.</a:t>
            </a:r>
          </a:p>
          <a:p>
            <a:r>
              <a:rPr lang="ru-RU" sz="2400" dirty="0"/>
              <a:t>Рубить не нужно ёлочку,</a:t>
            </a:r>
          </a:p>
          <a:p>
            <a:r>
              <a:rPr lang="ru-RU" sz="2400" dirty="0"/>
              <a:t>И в дом её нести.</a:t>
            </a:r>
          </a:p>
          <a:p>
            <a:r>
              <a:rPr lang="ru-RU" sz="2400" dirty="0"/>
              <a:t>Не стоит ёлочку губить,</a:t>
            </a:r>
          </a:p>
          <a:p>
            <a:r>
              <a:rPr lang="ru-RU" sz="2400" dirty="0"/>
              <a:t>А лучше сохранить.</a:t>
            </a:r>
          </a:p>
          <a:p>
            <a:r>
              <a:rPr lang="ru-RU" sz="2400" dirty="0"/>
              <a:t>Искусственную ёлочку</a:t>
            </a:r>
          </a:p>
          <a:p>
            <a:r>
              <a:rPr lang="ru-RU" sz="2400" dirty="0"/>
              <a:t>Домой себе купить.</a:t>
            </a:r>
          </a:p>
          <a:p>
            <a:r>
              <a:rPr lang="ru-RU" sz="2400" dirty="0"/>
              <a:t>А маленькая ёлочка</a:t>
            </a:r>
          </a:p>
          <a:p>
            <a:r>
              <a:rPr lang="ru-RU" sz="2400" dirty="0"/>
              <a:t>Останется в лесу.</a:t>
            </a:r>
          </a:p>
          <a:p>
            <a:r>
              <a:rPr lang="ru-RU" sz="2400" dirty="0"/>
              <a:t>И долго будет радовать</a:t>
            </a:r>
          </a:p>
          <a:p>
            <a:r>
              <a:rPr lang="ru-RU" sz="2400" dirty="0"/>
              <a:t>Зверей и детвору!</a:t>
            </a:r>
          </a:p>
          <a:p>
            <a:endParaRPr lang="ru-RU" dirty="0"/>
          </a:p>
        </p:txBody>
      </p:sp>
      <p:pic>
        <p:nvPicPr>
          <p:cNvPr id="1026" name="Picture 2" descr="Картинки по запросу елочка в лес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848100" cy="4638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9347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04" y="764704"/>
            <a:ext cx="4680520" cy="648072"/>
          </a:xfrm>
        </p:spPr>
        <p:txBody>
          <a:bodyPr/>
          <a:lstStyle/>
          <a:p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84784"/>
            <a:ext cx="8284160" cy="792088"/>
          </a:xfrm>
        </p:spPr>
        <p:txBody>
          <a:bodyPr/>
          <a:lstStyle/>
          <a:p>
            <a:pPr marL="342900" indent="-34290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охранение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зеленых насаждений в преддверие новогодних праздников.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4304" y="2492896"/>
            <a:ext cx="6336704" cy="72008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51520" y="2420888"/>
            <a:ext cx="8640960" cy="417646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/>
            <a:r>
              <a:rPr lang="ru-RU" sz="1800" dirty="0" smtClean="0"/>
              <a:t>Расширять </a:t>
            </a:r>
            <a:r>
              <a:rPr lang="ru-RU" sz="1800" dirty="0"/>
              <a:t>представления детей о состоянии живой природы зимой;</a:t>
            </a:r>
          </a:p>
          <a:p>
            <a:pPr marL="342900" lvl="0" indent="-342900"/>
            <a:r>
              <a:rPr lang="ru-RU" sz="1800" dirty="0" smtClean="0"/>
              <a:t>Воспитывать </a:t>
            </a:r>
            <a:r>
              <a:rPr lang="ru-RU" sz="1800" dirty="0"/>
              <a:t>эстетическое видение природы, стремление беречь </a:t>
            </a:r>
            <a:r>
              <a:rPr lang="ru-RU" sz="1800" dirty="0" smtClean="0"/>
              <a:t> ее</a:t>
            </a:r>
            <a:r>
              <a:rPr lang="ru-RU" sz="1800" dirty="0"/>
              <a:t>;</a:t>
            </a:r>
          </a:p>
          <a:p>
            <a:pPr marL="342900" lvl="0" indent="-342900"/>
            <a:r>
              <a:rPr lang="ru-RU" sz="1800" dirty="0"/>
              <a:t>Развивать наблюдательность, любовь к родному краю;</a:t>
            </a:r>
          </a:p>
          <a:p>
            <a:pPr marL="342900" lvl="0" indent="-342900"/>
            <a:r>
              <a:rPr lang="ru-RU" sz="1800" dirty="0"/>
              <a:t>Способствовать включению семьи в процесс реализации проекта </a:t>
            </a:r>
            <a:r>
              <a:rPr lang="ru-RU" sz="1800" dirty="0" smtClean="0"/>
              <a:t>по формированию </a:t>
            </a:r>
            <a:r>
              <a:rPr lang="ru-RU" sz="1800" dirty="0"/>
              <a:t>экологической культуры;</a:t>
            </a:r>
          </a:p>
          <a:p>
            <a:pPr marL="342900" lvl="0" indent="-342900"/>
            <a:r>
              <a:rPr lang="ru-RU" sz="1800" dirty="0"/>
              <a:t>Привлечь внимание жителей нашего села к проблеме сохранения </a:t>
            </a:r>
            <a:r>
              <a:rPr lang="ru-RU" sz="1800" dirty="0" smtClean="0"/>
              <a:t>хвойных деревьев </a:t>
            </a:r>
            <a:r>
              <a:rPr lang="ru-RU" sz="1800" dirty="0"/>
              <a:t>в период предновогодних и новогодних праздников</a:t>
            </a:r>
            <a:r>
              <a:rPr lang="ru-RU" sz="1800" dirty="0" smtClean="0"/>
              <a:t>.</a:t>
            </a:r>
          </a:p>
          <a:p>
            <a:pPr marL="342900" lvl="0" indent="-342900"/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725144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Тип проекта: познавательный;</a:t>
            </a:r>
          </a:p>
          <a:p>
            <a:r>
              <a:rPr lang="ru-RU" dirty="0" smtClean="0"/>
              <a:t>Вид проекта: исследовательский;</a:t>
            </a:r>
          </a:p>
          <a:p>
            <a:r>
              <a:rPr lang="ru-RU" dirty="0" smtClean="0"/>
              <a:t>Срок проекта: краткосрочный (с 01.12 по 30.12.2020г.)</a:t>
            </a:r>
          </a:p>
          <a:p>
            <a:r>
              <a:rPr lang="ru-RU" dirty="0" smtClean="0"/>
              <a:t>Участники проекта: воспитатели, дети, родители.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721662"/>
            <a:ext cx="4608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Паспорт проекта: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68991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1-й этап.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 Изучение проблемы, разработка мероприятий.</a:t>
            </a:r>
          </a:p>
          <a:p>
            <a:r>
              <a:rPr lang="ru-RU" dirty="0" smtClean="0"/>
              <a:t>Подборка художественной литературы:</a:t>
            </a:r>
          </a:p>
          <a:p>
            <a:r>
              <a:rPr lang="ru-RU" dirty="0" smtClean="0"/>
              <a:t>Сказки: «Сказка о ёлочке, которую не срубили» А. </a:t>
            </a:r>
            <a:r>
              <a:rPr lang="ru-RU" dirty="0" err="1" smtClean="0"/>
              <a:t>Сожан</a:t>
            </a:r>
            <a:r>
              <a:rPr lang="ru-RU" dirty="0" smtClean="0"/>
              <a:t>, «Сказка про ёлочку» М. </a:t>
            </a:r>
            <a:r>
              <a:rPr lang="ru-RU" dirty="0" err="1" smtClean="0"/>
              <a:t>Шкурина</a:t>
            </a:r>
            <a:r>
              <a:rPr lang="ru-RU" dirty="0" smtClean="0"/>
              <a:t>, «Ёлочка» Г. Х. Андерсен..</a:t>
            </a:r>
          </a:p>
          <a:p>
            <a:r>
              <a:rPr lang="ru-RU" dirty="0" smtClean="0"/>
              <a:t>Стихи: «Лесная красавица» Т. Волгина, «Искусственная ёлка», К. </a:t>
            </a:r>
            <a:r>
              <a:rPr lang="ru-RU" dirty="0" err="1" smtClean="0"/>
              <a:t>Ибряева</a:t>
            </a:r>
            <a:r>
              <a:rPr lang="ru-RU" dirty="0" smtClean="0"/>
              <a:t> «Приглашаем в лес на ёлку», «В снегу стояла ёлочка…» С. Михалкова.</a:t>
            </a:r>
          </a:p>
          <a:p>
            <a:r>
              <a:rPr lang="ru-RU" dirty="0" smtClean="0"/>
              <a:t>Загадки про лесную красавицу.</a:t>
            </a:r>
          </a:p>
          <a:p>
            <a:r>
              <a:rPr lang="ru-RU" dirty="0" err="1" smtClean="0"/>
              <a:t>Физминутки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Пословицы. </a:t>
            </a:r>
          </a:p>
          <a:p>
            <a:r>
              <a:rPr lang="ru-RU" dirty="0" smtClean="0"/>
              <a:t>Дидактические игры: «Что растет на елочке?»«Украсим ёлку», «Найди сходство и отличие», </a:t>
            </a:r>
            <a:r>
              <a:rPr lang="ru-RU" dirty="0" err="1" smtClean="0"/>
              <a:t>пазлы</a:t>
            </a:r>
            <a:r>
              <a:rPr lang="ru-RU" dirty="0" smtClean="0"/>
              <a:t> «Собери ёлочку»  , «Третий лишний», «Найди самую высокую елку», «Сделаем бусы на елку», «Ель, ёлка, ёлочка».</a:t>
            </a:r>
          </a:p>
          <a:p>
            <a:r>
              <a:rPr lang="ru-RU" dirty="0" smtClean="0"/>
              <a:t>Подвижные игры: «Раз, два, три к ёлочке беги», «Найди пару – высокая и низкая елочка», «Какие бывают елки».</a:t>
            </a:r>
          </a:p>
          <a:p>
            <a:r>
              <a:rPr lang="ru-RU" dirty="0" smtClean="0"/>
              <a:t>Сформулированы проблемные вопросы.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1662" y="436022"/>
            <a:ext cx="3472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Игра «Что растёт на ёлке?»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922" b="2053"/>
          <a:stretch/>
        </p:blipFill>
        <p:spPr>
          <a:xfrm>
            <a:off x="1607115" y="990020"/>
            <a:ext cx="5940425" cy="37795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4757376"/>
            <a:ext cx="7704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Задание: Ребёнку предлагается рассмотреть картинку и сосчитать, сколько шишек растёт на ёлке расположенной слева и справа, затем выложить ответы цифрами, обозначающими число шишек, и сравнить: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на какой ёлке шишек больше?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на какой ёлке шишек меньше?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на сколько больше?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на сколько меньше?</a:t>
            </a:r>
          </a:p>
        </p:txBody>
      </p:sp>
    </p:spTree>
    <p:extLst>
      <p:ext uri="{BB962C8B-B14F-4D97-AF65-F5344CB8AC3E}">
        <p14:creationId xmlns="" xmlns:p14="http://schemas.microsoft.com/office/powerpoint/2010/main" val="29027648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сосна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764704"/>
            <a:ext cx="8191500" cy="5832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игра: «От какого дерева веточка»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21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сосо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игра: «Найди сходство и отличия»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4048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772400" cy="1362456"/>
          </a:xfrm>
        </p:spPr>
        <p:txBody>
          <a:bodyPr/>
          <a:lstStyle/>
          <a:p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692696"/>
            <a:ext cx="7772400" cy="55488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04663"/>
            <a:ext cx="4536504" cy="277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3283565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1813" y="3356992"/>
            <a:ext cx="2004255" cy="334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308988"/>
            <a:ext cx="2016224" cy="33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74345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888</TotalTime>
  <Words>464</Words>
  <Application>Microsoft Office PowerPoint</Application>
  <PresentationFormat>Экран (4:3)</PresentationFormat>
  <Paragraphs>96</Paragraphs>
  <Slides>25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Слайд 1</vt:lpstr>
      <vt:lpstr>Слайд 2</vt:lpstr>
      <vt:lpstr>Слайд 3</vt:lpstr>
      <vt:lpstr>Цель проекта:</vt:lpstr>
      <vt:lpstr>1-й этап. Подготовительный</vt:lpstr>
      <vt:lpstr>Слайд 6</vt:lpstr>
      <vt:lpstr>Дидактическая игра: «От какого дерева веточка»</vt:lpstr>
      <vt:lpstr>Дидактическая игра: «Найди сходство и отличия»</vt:lpstr>
      <vt:lpstr>Слайд 9</vt:lpstr>
      <vt:lpstr>Слайд 10</vt:lpstr>
      <vt:lpstr>                                       </vt:lpstr>
      <vt:lpstr>Акция «Зелёная ёлочка – живая иголочка» </vt:lpstr>
      <vt:lpstr>Экскурсия по «Экологической тропе»  </vt:lpstr>
      <vt:lpstr>Слайд 14</vt:lpstr>
      <vt:lpstr>3 этап. Заключительный</vt:lpstr>
      <vt:lpstr>Слайд 16</vt:lpstr>
      <vt:lpstr>Слайд 17</vt:lpstr>
      <vt:lpstr>Работа с родителями</vt:lpstr>
      <vt:lpstr>Слайд 19</vt:lpstr>
      <vt:lpstr> </vt:lpstr>
      <vt:lpstr>Слайд 21</vt:lpstr>
      <vt:lpstr>Слайд 22</vt:lpstr>
      <vt:lpstr>Слайд 23</vt:lpstr>
      <vt:lpstr>Развлечение «Новогодний квест»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«Елочка – живая иголочка».</dc:title>
  <cp:lastModifiedBy>Рябцева</cp:lastModifiedBy>
  <cp:revision>115</cp:revision>
  <dcterms:modified xsi:type="dcterms:W3CDTF">2021-02-23T16:04:58Z</dcterms:modified>
</cp:coreProperties>
</file>