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2" r:id="rId3"/>
    <p:sldId id="292" r:id="rId4"/>
    <p:sldId id="293" r:id="rId5"/>
    <p:sldId id="294" r:id="rId6"/>
    <p:sldId id="295" r:id="rId7"/>
    <p:sldId id="29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66"/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3" autoAdjust="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EB3D-35D9-44FC-9740-FEA171A537F9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irpps.ru/fon-dlja-prezentacii/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2522" y="-99392"/>
            <a:ext cx="927652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71600" y="638267"/>
            <a:ext cx="69127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«Зырянский детский сад»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Зырянского района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 о проведении тематической недели,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посвящённой Международному женскому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дню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марта. Старшая группа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5137160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Рябцева Г.Л.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Зырянское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mirpps.ru/fon-dlja-prezentacii/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2059" y="2054374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968552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недели: воспитывать любовь и уважение к самому близкому и родному человеку – маме, желание заботиться о ней, радовать её своими делами и поступками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Женщина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- небесное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созданье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Воплощенье сказочной мечты.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Облако несбыточных желаний.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Ветер из добра и красоты.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Сколько сил затратила природа,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Создавая Женщину на свет!?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Что вложила доброго и злого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 этот многоликий силуэт?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Безмятежность летнего рассвета,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Чистоту холодного ручья,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Теплоту из солнечного света,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Свежее дыхание дождя.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Странную загадочность тумана,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Чувственность из утренней росы,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Буйство разъярённого вулкана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 непредсказуемость грозы!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mirpps.ru/fon-dlja-prezentacii/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2059" y="2054374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69269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каждом детском саду, в каждой школе в канун этого праздника весны проводятся торжественные мероприятия. И в нашем  детском саду  прошли утренники для детей, посвящённые Международному женскому дню. Подготовка началась задолго до наступления праздника. Воспитатели с детьми разучивали стихотворения, проводили беседы, вместе с музыкальным руководителем разучивали песни и пляски. Для любимых мам и бабушек изготовили подарки: поздравительные открытки, поделки своими руками.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mirpps.ru/fon-dlja-prezentacii/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2059" y="2054374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dirty="0"/>
          </a:p>
        </p:txBody>
      </p:sp>
      <p:pic>
        <p:nvPicPr>
          <p:cNvPr id="2049" name="Picture 1" descr="E:\загрузки\прогр.комп\Desktop\8марта 21\InShot_20210305_1355530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032448" cy="40324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63688" y="764704"/>
            <a:ext cx="568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Поздравительные открытки для мам и бабушек</a:t>
            </a:r>
          </a:p>
          <a:p>
            <a:endParaRPr lang="ru-RU" dirty="0"/>
          </a:p>
        </p:txBody>
      </p:sp>
      <p:pic>
        <p:nvPicPr>
          <p:cNvPr id="2050" name="Picture 2" descr="E:\загрузки\прогр.комп\Desktop\8марта 21\InShot_20210308_144424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mirpps.ru/fon-dlja-prezentacii/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2059" y="2054374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dirty="0"/>
          </a:p>
        </p:txBody>
      </p:sp>
      <p:pic>
        <p:nvPicPr>
          <p:cNvPr id="1025" name="Picture 1" descr="E:\загрузки\прогр.комп\Desktop\8марта 21\InShot_20210308_1437504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2664294" cy="26642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260648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Поделки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своими руками</a:t>
            </a:r>
            <a:endParaRPr lang="ru-RU" dirty="0"/>
          </a:p>
        </p:txBody>
      </p:sp>
      <p:pic>
        <p:nvPicPr>
          <p:cNvPr id="9" name="Picture 2" descr="E:\загрузки\прогр.комп\Desktop\8марта 21\InShot_20210308_143848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20888"/>
            <a:ext cx="2664296" cy="2664296"/>
          </a:xfrm>
          <a:prstGeom prst="rect">
            <a:avLst/>
          </a:prstGeom>
          <a:noFill/>
        </p:spPr>
      </p:pic>
      <p:pic>
        <p:nvPicPr>
          <p:cNvPr id="10" name="Picture 3" descr="E:\загрузки\прогр.комп\Desktop\8марта 21\InShot_20210308_144113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2636912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mirpps.ru/fon-dlja-prezentacii/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2059" y="2054374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Picture 2" descr="E:\загрузки\прогр.комп\Desktop\8марта 21\InShot_20210305_140200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2376264" cy="2376264"/>
          </a:xfrm>
          <a:prstGeom prst="rect">
            <a:avLst/>
          </a:prstGeom>
          <a:noFill/>
        </p:spPr>
      </p:pic>
      <p:pic>
        <p:nvPicPr>
          <p:cNvPr id="11" name="Picture 3" descr="E:\загрузки\прогр.комп\Desktop\8марта 21\InShot_20210305_14044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636912"/>
            <a:ext cx="2381473" cy="2381473"/>
          </a:xfrm>
          <a:prstGeom prst="rect">
            <a:avLst/>
          </a:prstGeom>
          <a:noFill/>
        </p:spPr>
      </p:pic>
      <p:pic>
        <p:nvPicPr>
          <p:cNvPr id="12" name="Picture 4" descr="E:\загрузки\прогр.комп\Desktop\8марта 21\InShot_20210305_1403161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293096"/>
            <a:ext cx="2381473" cy="2381473"/>
          </a:xfrm>
          <a:prstGeom prst="rect">
            <a:avLst/>
          </a:prstGeom>
          <a:noFill/>
        </p:spPr>
      </p:pic>
      <p:pic>
        <p:nvPicPr>
          <p:cNvPr id="14" name="Picture 6" descr="E:\загрузки\прогр.комп\Desktop\Новая папка\IMG-20210305-WA00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61934"/>
            <a:ext cx="1872208" cy="2496278"/>
          </a:xfrm>
          <a:prstGeom prst="rect">
            <a:avLst/>
          </a:prstGeom>
          <a:noFill/>
        </p:spPr>
      </p:pic>
      <p:pic>
        <p:nvPicPr>
          <p:cNvPr id="15" name="Picture 7" descr="E:\загрузки\прогр.комп\Desktop\Новая папка\IMG-20210305-WA00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60648"/>
            <a:ext cx="1882304" cy="250973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979712" y="404664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Утренник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«А, ну-ка, девочки!»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mirpps.ru/fon-dlja-prezentacii/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2059" y="2054374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5" descr="E:\загрузки\прогр.комп\Desktop\8марта 21\IMG_20210305_103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574492" cy="4765990"/>
          </a:xfrm>
          <a:prstGeom prst="rect">
            <a:avLst/>
          </a:prstGeom>
          <a:noFill/>
        </p:spPr>
      </p:pic>
      <p:pic>
        <p:nvPicPr>
          <p:cNvPr id="9" name="Picture 9" descr="E:\загрузки\прогр.комп\Desktop\Camera\IMG_20210305_104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1772816"/>
            <a:ext cx="3564395" cy="47525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73031" y="332656"/>
            <a:ext cx="2997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128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Рябцева</cp:lastModifiedBy>
  <cp:revision>119</cp:revision>
  <dcterms:created xsi:type="dcterms:W3CDTF">2015-02-24T09:24:26Z</dcterms:created>
  <dcterms:modified xsi:type="dcterms:W3CDTF">2021-03-08T09:12:13Z</dcterms:modified>
</cp:coreProperties>
</file>