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86" r:id="rId3"/>
    <p:sldId id="289" r:id="rId4"/>
    <p:sldId id="279" r:id="rId5"/>
    <p:sldId id="275" r:id="rId6"/>
    <p:sldId id="284" r:id="rId7"/>
    <p:sldId id="272" r:id="rId8"/>
    <p:sldId id="273" r:id="rId9"/>
    <p:sldId id="280" r:id="rId10"/>
    <p:sldId id="281" r:id="rId11"/>
    <p:sldId id="282" r:id="rId12"/>
    <p:sldId id="283" r:id="rId13"/>
    <p:sldId id="291" r:id="rId14"/>
    <p:sldId id="292" r:id="rId15"/>
    <p:sldId id="29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43" autoAdjust="0"/>
  </p:normalViewPr>
  <p:slideViewPr>
    <p:cSldViewPr>
      <p:cViewPr varScale="1">
        <p:scale>
          <a:sx n="68" d="100"/>
          <a:sy n="68" d="100"/>
        </p:scale>
        <p:origin x="1446" y="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.jpeg"/><Relationship Id="rId7" Type="http://schemas.openxmlformats.org/officeDocument/2006/relationships/image" Target="../media/image3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2.jpe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848872" cy="115212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92D050">
              <a:alpha val="42000"/>
            </a:srgbClr>
          </a:solidFill>
        </p:spPr>
        <p:txBody>
          <a:bodyPr>
            <a:normAutofit/>
          </a:bodyPr>
          <a:lstStyle/>
          <a:p>
            <a:pPr algn="ctr">
              <a:buNone/>
            </a:pPr>
            <a:endParaRPr lang="ru-RU" b="1" dirty="0"/>
          </a:p>
          <a:p>
            <a:pPr algn="ctr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</a:p>
          <a:p>
            <a:pPr algn="ctr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«Зырянский детский сад»</a:t>
            </a:r>
          </a:p>
          <a:p>
            <a:pPr algn="ctr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Зырянского района</a:t>
            </a:r>
          </a:p>
          <a:p>
            <a:pPr algn="ctr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Тематическая неделя, посвящённая </a:t>
            </a:r>
          </a:p>
          <a:p>
            <a:pPr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Дню Защитника Отечества </a:t>
            </a:r>
          </a:p>
          <a:p>
            <a:pPr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старшей группе</a:t>
            </a:r>
          </a:p>
          <a:p>
            <a:pPr algn="ctr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</a:p>
          <a:p>
            <a:pPr algn="ctr"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Подготовила: Воспитатель Рябцева Г.Л.</a:t>
            </a:r>
          </a:p>
          <a:p>
            <a:pPr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             Зырянское 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user\Desktop\фото гн\IMG_406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75931" y="2852936"/>
            <a:ext cx="4256381" cy="2808312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://pedsovet.su/_load-files/load/41/51/5/f/2-page-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476672"/>
            <a:ext cx="86781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Стенгазета «Для меня всегда герой, </a:t>
            </a: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Самый лучший папа мой!»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3" name="Picture 1" descr="E:\загрузки\прогр.комп\Desktop\тем.неделя 23февраля\IMG_20210218_1434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1628800"/>
            <a:ext cx="6552728" cy="49145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user\Desktop\фото гн\IMG_406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75931" y="2852936"/>
            <a:ext cx="4256381" cy="2808312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://pedsovet.su/_load-files/load/41/51/5/f/2-page-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2050" name="Picture 2" descr="E:\загрузки\прогр.комп\Desktop\тем.неделя 23февраля\IMG_20210218_1747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484784"/>
            <a:ext cx="3868398" cy="5157864"/>
          </a:xfrm>
          <a:prstGeom prst="rect">
            <a:avLst/>
          </a:prstGeom>
          <a:noFill/>
        </p:spPr>
      </p:pic>
      <p:pic>
        <p:nvPicPr>
          <p:cNvPr id="2051" name="Picture 3" descr="E:\загрузки\прогр.комп\Desktop\тем.неделя 23февраля\20200225_0811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88640"/>
            <a:ext cx="4680520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user\Desktop\фото гн\IMG_406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75931" y="2852936"/>
            <a:ext cx="4256381" cy="2808312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://pedsovet.su/_load-files/load/41/51/5/f/2-page-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025" name="Picture 1" descr="E:\загрузки\прогр.комп\Desktop\тем.неделя 23февраля\IMG_20210218_2133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1268760"/>
            <a:ext cx="5661029" cy="5400027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23528" y="336766"/>
            <a:ext cx="85689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Спортивное развлечение «Бравые солдаты»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user\Desktop\фото гн\IMG_406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75931" y="2852936"/>
            <a:ext cx="4256381" cy="2808312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://pedsovet.su/_load-files/load/41/51/5/f/2-page-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26627" name="Picture 3" descr="E:\загрузки\прогр.комп\Desktop\тем.неделя 23февраля\IMG_20210218_0924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068960"/>
            <a:ext cx="2664296" cy="3552395"/>
          </a:xfrm>
          <a:prstGeom prst="rect">
            <a:avLst/>
          </a:prstGeom>
          <a:noFill/>
        </p:spPr>
      </p:pic>
      <p:pic>
        <p:nvPicPr>
          <p:cNvPr id="26628" name="Picture 4" descr="E:\загрузки\прогр.комп\Desktop\тем.неделя 23февраля\IMG_20210218_0928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3068960"/>
            <a:ext cx="2646294" cy="3528392"/>
          </a:xfrm>
          <a:prstGeom prst="rect">
            <a:avLst/>
          </a:prstGeom>
          <a:noFill/>
        </p:spPr>
      </p:pic>
      <p:pic>
        <p:nvPicPr>
          <p:cNvPr id="26629" name="Picture 5" descr="E:\загрузки\прогр.комп\Desktop\тем.неделя 23февраля\IMG_20210218_09403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260648"/>
            <a:ext cx="2268252" cy="3024336"/>
          </a:xfrm>
          <a:prstGeom prst="rect">
            <a:avLst/>
          </a:prstGeom>
          <a:noFill/>
        </p:spPr>
      </p:pic>
      <p:pic>
        <p:nvPicPr>
          <p:cNvPr id="26630" name="Picture 6" descr="E:\загрузки\прогр.комп\Desktop\тем.неделя 23февраля\IMG_20210218_09375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7784" y="260648"/>
            <a:ext cx="2016224" cy="2688299"/>
          </a:xfrm>
          <a:prstGeom prst="rect">
            <a:avLst/>
          </a:prstGeom>
          <a:noFill/>
        </p:spPr>
      </p:pic>
      <p:pic>
        <p:nvPicPr>
          <p:cNvPr id="26631" name="Picture 7" descr="E:\загрузки\прогр.комп\Desktop\тем.неделя 23февраля\IMG_20210218_09345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8024" y="260648"/>
            <a:ext cx="2016224" cy="2688299"/>
          </a:xfrm>
          <a:prstGeom prst="rect">
            <a:avLst/>
          </a:prstGeom>
          <a:noFill/>
        </p:spPr>
      </p:pic>
      <p:pic>
        <p:nvPicPr>
          <p:cNvPr id="26632" name="Picture 8" descr="E:\загрузки\прогр.комп\Desktop\тем.неделя 23февраля\IMG_20210218_09320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30262" y="260648"/>
            <a:ext cx="1998222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user\Desktop\фото гн\IMG_406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75931" y="2852936"/>
            <a:ext cx="4256381" cy="2808312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://pedsovet.su/_load-files/load/41/51/5/f/2-page-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27650" name="Picture 2" descr="E:\загрузки\прогр.комп\Desktop\тем.неделя 23февраля\IMG_20210218_1135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04664"/>
            <a:ext cx="3648405" cy="2736304"/>
          </a:xfrm>
          <a:prstGeom prst="rect">
            <a:avLst/>
          </a:prstGeom>
          <a:noFill/>
        </p:spPr>
      </p:pic>
      <p:pic>
        <p:nvPicPr>
          <p:cNvPr id="27651" name="Picture 3" descr="E:\загрузки\прогр.комп\Desktop\тем.неделя 23февраля\IMG_20210218_1127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1412776"/>
            <a:ext cx="3806784" cy="5075712"/>
          </a:xfrm>
          <a:prstGeom prst="rect">
            <a:avLst/>
          </a:prstGeom>
          <a:noFill/>
        </p:spPr>
      </p:pic>
      <p:pic>
        <p:nvPicPr>
          <p:cNvPr id="8" name="Picture 2" descr="E:\загрузки\прогр.комп\Desktop\тем.неделя 23февраля\IMG_20210219_2204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3728" y="3573016"/>
            <a:ext cx="2664296" cy="2930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user\Desktop\фото гн\IMG_406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75931" y="2852936"/>
            <a:ext cx="4256381" cy="2808312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://pedsovet.su/_load-files/load/41/51/5/f/2-page-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6" name="Picture 2" descr="E:\загрузки\прогр.комп\Desktop\тем.неделя 23февраля\IMG_20210219_2203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188640"/>
            <a:ext cx="6912768" cy="4683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848872" cy="115212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92D050">
              <a:alpha val="42000"/>
            </a:srgbClr>
          </a:solidFill>
        </p:spPr>
        <p:txBody>
          <a:bodyPr>
            <a:normAutofit/>
          </a:bodyPr>
          <a:lstStyle/>
          <a:p>
            <a:pPr algn="ctr">
              <a:buNone/>
            </a:pPr>
            <a:endParaRPr lang="ru-RU" b="1" dirty="0"/>
          </a:p>
          <a:p>
            <a:pPr algn="ctr">
              <a:buNone/>
            </a:pPr>
            <a:endParaRPr lang="ru-RU" b="1" dirty="0"/>
          </a:p>
          <a:p>
            <a:pPr algn="ctr">
              <a:buNone/>
            </a:pPr>
            <a:endParaRPr lang="ru-RU" b="1" dirty="0"/>
          </a:p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     Цель: 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-  Формировать у детей дошкольного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возраста чувство патриотизма, гордости 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и уважения за Российскую армию.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2214554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92D050">
              <a:alpha val="42000"/>
            </a:srgb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/>
              <a:t>           </a:t>
            </a:r>
          </a:p>
          <a:p>
            <a:pPr>
              <a:buNone/>
            </a:pPr>
            <a:r>
              <a:rPr lang="ru-RU" sz="2400" b="1" dirty="0"/>
              <a:t>             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Задачи: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-  Систематизировать, расширять и обобщать знания о  Российской Армии, родах войск, военной техники.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- Развивать интерес детей к истории родного Отечества, к истории формирования и становления Российской армии от Древней Руси до современности.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-   Активно привлекать семью к патриотическому воспитанию  своих детей.</a:t>
            </a:r>
          </a:p>
          <a:p>
            <a:pPr>
              <a:buNone/>
            </a:pPr>
            <a:endParaRPr lang="ru-RU" sz="24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pedsovet.su/_load-files/load/41/51/5/f/2-page-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79512" y="0"/>
            <a:ext cx="30243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Лепка «Танк» «Самолет»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 descr="E:\загрузки\прогр.комп\Desktop\Camera\IMG_20210224_0840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340768"/>
            <a:ext cx="2496278" cy="1872208"/>
          </a:xfrm>
          <a:prstGeom prst="rect">
            <a:avLst/>
          </a:prstGeom>
          <a:noFill/>
        </p:spPr>
      </p:pic>
      <p:pic>
        <p:nvPicPr>
          <p:cNvPr id="4" name="Picture 2" descr="E:\загрузки\прогр.комп\Desktop\InShot_20210302_222201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692696"/>
            <a:ext cx="5614592" cy="5614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фото гн\DSCF773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80114" y="651109"/>
            <a:ext cx="3991886" cy="2993915"/>
          </a:xfrm>
          <a:prstGeom prst="rect">
            <a:avLst/>
          </a:prstGeom>
          <a:noFill/>
        </p:spPr>
      </p:pic>
      <p:pic>
        <p:nvPicPr>
          <p:cNvPr id="2052" name="Picture 4" descr="C:\Users\user\Desktop\фото гн\DSCF774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95962" y="2783890"/>
            <a:ext cx="3836478" cy="2877358"/>
          </a:xfrm>
          <a:prstGeom prst="rect">
            <a:avLst/>
          </a:prstGeom>
          <a:noFill/>
        </p:spPr>
      </p:pic>
      <p:pic>
        <p:nvPicPr>
          <p:cNvPr id="11266" name="Picture 2" descr="http://pedsovet.su/_load-files/load/41/51/5/f/2-page-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115616" y="188641"/>
            <a:ext cx="7056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Наше творчество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E:\загрузки\прогр.комп\Desktop\Camera\IMG_20210224_1627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60648"/>
            <a:ext cx="2304256" cy="3072342"/>
          </a:xfrm>
          <a:prstGeom prst="rect">
            <a:avLst/>
          </a:prstGeom>
          <a:noFill/>
        </p:spPr>
      </p:pic>
      <p:pic>
        <p:nvPicPr>
          <p:cNvPr id="7" name="Picture 3" descr="E:\загрузки\прогр.комп\Desktop\Camera\IMG_20210224_16265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3933056"/>
            <a:ext cx="2022872" cy="2697163"/>
          </a:xfrm>
          <a:prstGeom prst="rect">
            <a:avLst/>
          </a:prstGeom>
          <a:noFill/>
        </p:spPr>
      </p:pic>
      <p:pic>
        <p:nvPicPr>
          <p:cNvPr id="9" name="Picture 2" descr="E:\загрузки\прогр.комп\Desktop\Camera\IMG_20210224_16303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800" y="3933056"/>
            <a:ext cx="3538736" cy="2654052"/>
          </a:xfrm>
          <a:prstGeom prst="rect">
            <a:avLst/>
          </a:prstGeom>
          <a:noFill/>
        </p:spPr>
      </p:pic>
      <p:pic>
        <p:nvPicPr>
          <p:cNvPr id="12" name="Picture 4" descr="E:\загрузки\прогр.комп\Desktop\Camera\IMG_20210226_08173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63888" y="908720"/>
            <a:ext cx="2130884" cy="2841179"/>
          </a:xfrm>
          <a:prstGeom prst="rect">
            <a:avLst/>
          </a:prstGeom>
          <a:noFill/>
        </p:spPr>
      </p:pic>
      <p:pic>
        <p:nvPicPr>
          <p:cNvPr id="13" name="Picture 5" descr="E:\загрузки\прогр.комп\Desktop\Camera\IMG_20210224_09175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44208" y="260648"/>
            <a:ext cx="2424584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  <a:p>
            <a:endParaRPr lang="ru-RU" dirty="0"/>
          </a:p>
        </p:txBody>
      </p:sp>
      <p:pic>
        <p:nvPicPr>
          <p:cNvPr id="19458" name="Picture 2" descr="http://pedsovet.su/_load-files/load/41/51/5/f/2-page-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267744" y="548681"/>
            <a:ext cx="52565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" descr="E:\загрузки\прогр.комп\Desktop\тем.неделя 23февраля\IMG_20210218_1525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140968"/>
            <a:ext cx="4680520" cy="3510390"/>
          </a:xfrm>
          <a:prstGeom prst="rect">
            <a:avLst/>
          </a:prstGeom>
          <a:noFill/>
        </p:spPr>
      </p:pic>
      <p:pic>
        <p:nvPicPr>
          <p:cNvPr id="8" name="Picture 6" descr="E:\загрузки\прогр.комп\Desktop\Camera\IMG_20210220_1856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4474" y="260648"/>
            <a:ext cx="3915998" cy="2736304"/>
          </a:xfrm>
          <a:prstGeom prst="rect">
            <a:avLst/>
          </a:prstGeom>
          <a:noFill/>
        </p:spPr>
      </p:pic>
      <p:pic>
        <p:nvPicPr>
          <p:cNvPr id="9" name="Picture 3" descr="E:\загрузки\прогр.комп\Desktop\Camera\IMG_20210224_1630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60648"/>
            <a:ext cx="2266032" cy="3021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pedsovet.su/_load-files/load/41/51/5/f/2-page-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23928" y="3933056"/>
            <a:ext cx="18849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69" name="Picture 1" descr="E:\загрузки\прогр.комп\Desktop\тем.неделя 23февраля\IMG_20210220_1052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88640"/>
            <a:ext cx="4212975" cy="3159732"/>
          </a:xfrm>
          <a:prstGeom prst="rect">
            <a:avLst/>
          </a:prstGeom>
          <a:noFill/>
        </p:spPr>
      </p:pic>
      <p:pic>
        <p:nvPicPr>
          <p:cNvPr id="7170" name="Picture 2" descr="E:\загрузки\прогр.комп\Desktop\тем.неделя 23февраля\IMG_20210220_1055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501008"/>
            <a:ext cx="4248472" cy="3186354"/>
          </a:xfrm>
          <a:prstGeom prst="rect">
            <a:avLst/>
          </a:prstGeom>
          <a:noFill/>
        </p:spPr>
      </p:pic>
      <p:pic>
        <p:nvPicPr>
          <p:cNvPr id="7171" name="Picture 3" descr="E:\загрузки\прогр.комп\Desktop\тем.неделя 23февраля\IMG_20210218_1641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60648"/>
            <a:ext cx="2304256" cy="30723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pedsovet.su/_load-files/load/41/51/5/f/2-page-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14480" y="214290"/>
            <a:ext cx="5449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Подарок папе «Кораблик»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5" name="Picture 1" descr="E:\загрузки\прогр.комп\Desktop\тем.неделя 23февраля\IMG_20210218_1138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052736"/>
            <a:ext cx="2949619" cy="2212214"/>
          </a:xfrm>
          <a:prstGeom prst="rect">
            <a:avLst/>
          </a:prstGeom>
          <a:noFill/>
        </p:spPr>
      </p:pic>
      <p:pic>
        <p:nvPicPr>
          <p:cNvPr id="2" name="Picture 2" descr="E:\загрузки\прогр.комп\Desktop\тем.неделя 23февраля\IMG_20210218_113908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573016"/>
            <a:ext cx="4032448" cy="3024336"/>
          </a:xfrm>
          <a:prstGeom prst="rect">
            <a:avLst/>
          </a:prstGeom>
          <a:noFill/>
        </p:spPr>
      </p:pic>
      <p:pic>
        <p:nvPicPr>
          <p:cNvPr id="3" name="Picture 3" descr="E:\загрузки\прогр.комп\Desktop\тем.неделя 23февраля\IMG_20210219_2218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1052736"/>
            <a:ext cx="2952328" cy="22142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user\Desktop\фото гн\IMG_406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75931" y="2852936"/>
            <a:ext cx="4256381" cy="2808312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://pedsovet.su/_load-files/load/41/51/5/f/2-page-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00100" y="214290"/>
            <a:ext cx="77867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Оформление патриотического уголка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E:\загрузки\прогр.комп\Desktop\IMG_20210301_0946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1052736"/>
            <a:ext cx="5657676" cy="56233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Тема5</Template>
  <TotalTime>604</TotalTime>
  <Words>150</Words>
  <Application>Microsoft Office PowerPoint</Application>
  <PresentationFormat>Экран (4:3)</PresentationFormat>
  <Paragraphs>35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Тема5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«День Защитника Отечества»</dc:title>
  <dc:creator>user</dc:creator>
  <cp:lastModifiedBy>user</cp:lastModifiedBy>
  <cp:revision>75</cp:revision>
  <dcterms:created xsi:type="dcterms:W3CDTF">2015-02-24T08:35:01Z</dcterms:created>
  <dcterms:modified xsi:type="dcterms:W3CDTF">2021-03-25T06:45:52Z</dcterms:modified>
</cp:coreProperties>
</file>